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66" r:id="rId5"/>
    <p:sldId id="258" r:id="rId6"/>
    <p:sldId id="278" r:id="rId7"/>
    <p:sldId id="259" r:id="rId8"/>
    <p:sldId id="268" r:id="rId9"/>
    <p:sldId id="260" r:id="rId10"/>
    <p:sldId id="261" r:id="rId11"/>
    <p:sldId id="274" r:id="rId12"/>
    <p:sldId id="276" r:id="rId13"/>
    <p:sldId id="262" r:id="rId14"/>
    <p:sldId id="269" r:id="rId15"/>
    <p:sldId id="270" r:id="rId16"/>
    <p:sldId id="271" r:id="rId17"/>
    <p:sldId id="265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Vashishtha" userId="d2dafdf3127f06ff" providerId="LiveId" clId="{04E811FD-2388-462C-87DD-E2F84C838205}"/>
    <pc:docChg chg="modSld">
      <pc:chgData name="Vaibhav Vashishtha" userId="d2dafdf3127f06ff" providerId="LiveId" clId="{04E811FD-2388-462C-87DD-E2F84C838205}" dt="2020-10-15T21:36:11.968" v="0" actId="1076"/>
      <pc:docMkLst>
        <pc:docMk/>
      </pc:docMkLst>
      <pc:sldChg chg="modSp mod">
        <pc:chgData name="Vaibhav Vashishtha" userId="d2dafdf3127f06ff" providerId="LiveId" clId="{04E811FD-2388-462C-87DD-E2F84C838205}" dt="2020-10-15T21:36:11.968" v="0" actId="1076"/>
        <pc:sldMkLst>
          <pc:docMk/>
          <pc:sldMk cId="1048479759" sldId="262"/>
        </pc:sldMkLst>
        <pc:spChg chg="mod">
          <ac:chgData name="Vaibhav Vashishtha" userId="d2dafdf3127f06ff" providerId="LiveId" clId="{04E811FD-2388-462C-87DD-E2F84C838205}" dt="2020-10-15T21:36:11.968" v="0" actId="1076"/>
          <ac:spMkLst>
            <pc:docMk/>
            <pc:sldMk cId="1048479759" sldId="262"/>
            <ac:spMk id="4" creationId="{D9B47D67-DD3E-49E7-B3BA-5EF5CDFC9E6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E18865-1C2E-4DB3-8404-92A49F341DC8}" type="doc">
      <dgm:prSet loTypeId="urn:microsoft.com/office/officeart/2005/8/layout/cycle7" loCatId="cycle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SG"/>
        </a:p>
      </dgm:t>
    </dgm:pt>
    <dgm:pt modelId="{4AB5CD5D-BEE8-4E9E-854A-FAEE4E33A3EF}">
      <dgm:prSet phldrT="[Text]"/>
      <dgm:spPr/>
      <dgm:t>
        <a:bodyPr/>
        <a:lstStyle/>
        <a:p>
          <a:r>
            <a:rPr lang="en-SG" dirty="0"/>
            <a:t>Brainstorm Ideas</a:t>
          </a:r>
        </a:p>
      </dgm:t>
    </dgm:pt>
    <dgm:pt modelId="{D6B4CD6B-E13E-4740-BE48-25F7EF953869}" type="parTrans" cxnId="{A5450ED9-E09F-4430-AAD6-153B63FD38D0}">
      <dgm:prSet/>
      <dgm:spPr/>
      <dgm:t>
        <a:bodyPr/>
        <a:lstStyle/>
        <a:p>
          <a:endParaRPr lang="en-SG"/>
        </a:p>
      </dgm:t>
    </dgm:pt>
    <dgm:pt modelId="{B040E2F4-149E-47D1-B479-8394838419A1}" type="sibTrans" cxnId="{A5450ED9-E09F-4430-AAD6-153B63FD38D0}">
      <dgm:prSet/>
      <dgm:spPr/>
      <dgm:t>
        <a:bodyPr/>
        <a:lstStyle/>
        <a:p>
          <a:endParaRPr lang="en-SG"/>
        </a:p>
      </dgm:t>
    </dgm:pt>
    <dgm:pt modelId="{D6A54C12-4F26-4D7F-AD15-F18CA9A75FB5}">
      <dgm:prSet phldrT="[Text]"/>
      <dgm:spPr/>
      <dgm:t>
        <a:bodyPr/>
        <a:lstStyle/>
        <a:p>
          <a:r>
            <a:rPr lang="en-SG" dirty="0"/>
            <a:t>Think about Implementation</a:t>
          </a:r>
        </a:p>
      </dgm:t>
    </dgm:pt>
    <dgm:pt modelId="{357A748F-B350-4AA7-BB9C-83F2F4492779}" type="parTrans" cxnId="{4616B28B-8823-47F7-A224-4CD19EF63EB8}">
      <dgm:prSet/>
      <dgm:spPr/>
      <dgm:t>
        <a:bodyPr/>
        <a:lstStyle/>
        <a:p>
          <a:endParaRPr lang="en-SG"/>
        </a:p>
      </dgm:t>
    </dgm:pt>
    <dgm:pt modelId="{50FE7967-8F3B-4231-96B2-3CF2C2048FD5}" type="sibTrans" cxnId="{4616B28B-8823-47F7-A224-4CD19EF63EB8}">
      <dgm:prSet/>
      <dgm:spPr/>
      <dgm:t>
        <a:bodyPr/>
        <a:lstStyle/>
        <a:p>
          <a:endParaRPr lang="en-SG"/>
        </a:p>
      </dgm:t>
    </dgm:pt>
    <dgm:pt modelId="{323985A5-2C5F-445E-B1B0-DC075533EDB9}">
      <dgm:prSet phldrT="[Text]"/>
      <dgm:spPr/>
      <dgm:t>
        <a:bodyPr/>
        <a:lstStyle/>
        <a:p>
          <a:r>
            <a:rPr lang="en-SG" dirty="0"/>
            <a:t>Identify Skillset</a:t>
          </a:r>
        </a:p>
      </dgm:t>
    </dgm:pt>
    <dgm:pt modelId="{611C45C4-31A6-441E-A262-10821D2B131F}" type="parTrans" cxnId="{AAC130AD-DF47-48B3-A4D1-4058663E290B}">
      <dgm:prSet/>
      <dgm:spPr/>
      <dgm:t>
        <a:bodyPr/>
        <a:lstStyle/>
        <a:p>
          <a:endParaRPr lang="en-SG"/>
        </a:p>
      </dgm:t>
    </dgm:pt>
    <dgm:pt modelId="{1FA72664-9322-42B4-B93C-C9201CD0D45F}" type="sibTrans" cxnId="{AAC130AD-DF47-48B3-A4D1-4058663E290B}">
      <dgm:prSet/>
      <dgm:spPr/>
      <dgm:t>
        <a:bodyPr/>
        <a:lstStyle/>
        <a:p>
          <a:endParaRPr lang="en-SG"/>
        </a:p>
      </dgm:t>
    </dgm:pt>
    <dgm:pt modelId="{F0B5137C-0F5F-46FB-8311-A9BD6AA993DB}" type="pres">
      <dgm:prSet presAssocID="{41E18865-1C2E-4DB3-8404-92A49F341DC8}" presName="Name0" presStyleCnt="0">
        <dgm:presLayoutVars>
          <dgm:dir/>
          <dgm:resizeHandles val="exact"/>
        </dgm:presLayoutVars>
      </dgm:prSet>
      <dgm:spPr/>
    </dgm:pt>
    <dgm:pt modelId="{1A9D726A-B6D0-4156-9091-C2F1B38A1BD4}" type="pres">
      <dgm:prSet presAssocID="{4AB5CD5D-BEE8-4E9E-854A-FAEE4E33A3EF}" presName="node" presStyleLbl="node1" presStyleIdx="0" presStyleCnt="3">
        <dgm:presLayoutVars>
          <dgm:bulletEnabled val="1"/>
        </dgm:presLayoutVars>
      </dgm:prSet>
      <dgm:spPr/>
    </dgm:pt>
    <dgm:pt modelId="{59324D1A-B444-46FF-9304-92A1AB91B62C}" type="pres">
      <dgm:prSet presAssocID="{B040E2F4-149E-47D1-B479-8394838419A1}" presName="sibTrans" presStyleLbl="sibTrans2D1" presStyleIdx="0" presStyleCnt="3"/>
      <dgm:spPr/>
    </dgm:pt>
    <dgm:pt modelId="{4901B54E-1711-4D71-910A-ED006B714BDE}" type="pres">
      <dgm:prSet presAssocID="{B040E2F4-149E-47D1-B479-8394838419A1}" presName="connectorText" presStyleLbl="sibTrans2D1" presStyleIdx="0" presStyleCnt="3"/>
      <dgm:spPr/>
    </dgm:pt>
    <dgm:pt modelId="{D0AE8087-AEB4-4337-AF1C-A410492426F0}" type="pres">
      <dgm:prSet presAssocID="{D6A54C12-4F26-4D7F-AD15-F18CA9A75FB5}" presName="node" presStyleLbl="node1" presStyleIdx="1" presStyleCnt="3">
        <dgm:presLayoutVars>
          <dgm:bulletEnabled val="1"/>
        </dgm:presLayoutVars>
      </dgm:prSet>
      <dgm:spPr/>
    </dgm:pt>
    <dgm:pt modelId="{A3ABFD9D-5110-4F6D-B94B-9BC794A5199A}" type="pres">
      <dgm:prSet presAssocID="{50FE7967-8F3B-4231-96B2-3CF2C2048FD5}" presName="sibTrans" presStyleLbl="sibTrans2D1" presStyleIdx="1" presStyleCnt="3"/>
      <dgm:spPr/>
    </dgm:pt>
    <dgm:pt modelId="{D456E9D7-06DB-4FE1-9395-9D0560071E0B}" type="pres">
      <dgm:prSet presAssocID="{50FE7967-8F3B-4231-96B2-3CF2C2048FD5}" presName="connectorText" presStyleLbl="sibTrans2D1" presStyleIdx="1" presStyleCnt="3"/>
      <dgm:spPr/>
    </dgm:pt>
    <dgm:pt modelId="{306C44C7-6C25-499F-8FEF-90A3B1E43579}" type="pres">
      <dgm:prSet presAssocID="{323985A5-2C5F-445E-B1B0-DC075533EDB9}" presName="node" presStyleLbl="node1" presStyleIdx="2" presStyleCnt="3">
        <dgm:presLayoutVars>
          <dgm:bulletEnabled val="1"/>
        </dgm:presLayoutVars>
      </dgm:prSet>
      <dgm:spPr/>
    </dgm:pt>
    <dgm:pt modelId="{AB64D54B-6787-47C6-8CC6-95D124AA2FA8}" type="pres">
      <dgm:prSet presAssocID="{1FA72664-9322-42B4-B93C-C9201CD0D45F}" presName="sibTrans" presStyleLbl="sibTrans2D1" presStyleIdx="2" presStyleCnt="3"/>
      <dgm:spPr/>
    </dgm:pt>
    <dgm:pt modelId="{59218B87-7FF4-4211-B336-BFE5B7D26805}" type="pres">
      <dgm:prSet presAssocID="{1FA72664-9322-42B4-B93C-C9201CD0D45F}" presName="connectorText" presStyleLbl="sibTrans2D1" presStyleIdx="2" presStyleCnt="3"/>
      <dgm:spPr/>
    </dgm:pt>
  </dgm:ptLst>
  <dgm:cxnLst>
    <dgm:cxn modelId="{AE052C0D-7DED-4742-818B-BED4CB9C1485}" type="presOf" srcId="{50FE7967-8F3B-4231-96B2-3CF2C2048FD5}" destId="{A3ABFD9D-5110-4F6D-B94B-9BC794A5199A}" srcOrd="0" destOrd="0" presId="urn:microsoft.com/office/officeart/2005/8/layout/cycle7"/>
    <dgm:cxn modelId="{D8296A0D-26B8-48D7-87DC-04B6D942B661}" type="presOf" srcId="{B040E2F4-149E-47D1-B479-8394838419A1}" destId="{4901B54E-1711-4D71-910A-ED006B714BDE}" srcOrd="1" destOrd="0" presId="urn:microsoft.com/office/officeart/2005/8/layout/cycle7"/>
    <dgm:cxn modelId="{7BC43025-D26C-4975-AA27-166B5796C2F9}" type="presOf" srcId="{323985A5-2C5F-445E-B1B0-DC075533EDB9}" destId="{306C44C7-6C25-499F-8FEF-90A3B1E43579}" srcOrd="0" destOrd="0" presId="urn:microsoft.com/office/officeart/2005/8/layout/cycle7"/>
    <dgm:cxn modelId="{F5D3184E-3F55-461E-98FF-E1E3CA85FB8F}" type="presOf" srcId="{4AB5CD5D-BEE8-4E9E-854A-FAEE4E33A3EF}" destId="{1A9D726A-B6D0-4156-9091-C2F1B38A1BD4}" srcOrd="0" destOrd="0" presId="urn:microsoft.com/office/officeart/2005/8/layout/cycle7"/>
    <dgm:cxn modelId="{5C6E9778-48FF-4FC1-ACFF-3F87192DE028}" type="presOf" srcId="{D6A54C12-4F26-4D7F-AD15-F18CA9A75FB5}" destId="{D0AE8087-AEB4-4337-AF1C-A410492426F0}" srcOrd="0" destOrd="0" presId="urn:microsoft.com/office/officeart/2005/8/layout/cycle7"/>
    <dgm:cxn modelId="{35D5AD7A-05A6-489D-A562-59BD00668A35}" type="presOf" srcId="{B040E2F4-149E-47D1-B479-8394838419A1}" destId="{59324D1A-B444-46FF-9304-92A1AB91B62C}" srcOrd="0" destOrd="0" presId="urn:microsoft.com/office/officeart/2005/8/layout/cycle7"/>
    <dgm:cxn modelId="{4616B28B-8823-47F7-A224-4CD19EF63EB8}" srcId="{41E18865-1C2E-4DB3-8404-92A49F341DC8}" destId="{D6A54C12-4F26-4D7F-AD15-F18CA9A75FB5}" srcOrd="1" destOrd="0" parTransId="{357A748F-B350-4AA7-BB9C-83F2F4492779}" sibTransId="{50FE7967-8F3B-4231-96B2-3CF2C2048FD5}"/>
    <dgm:cxn modelId="{AAC130AD-DF47-48B3-A4D1-4058663E290B}" srcId="{41E18865-1C2E-4DB3-8404-92A49F341DC8}" destId="{323985A5-2C5F-445E-B1B0-DC075533EDB9}" srcOrd="2" destOrd="0" parTransId="{611C45C4-31A6-441E-A262-10821D2B131F}" sibTransId="{1FA72664-9322-42B4-B93C-C9201CD0D45F}"/>
    <dgm:cxn modelId="{A5450ED9-E09F-4430-AAD6-153B63FD38D0}" srcId="{41E18865-1C2E-4DB3-8404-92A49F341DC8}" destId="{4AB5CD5D-BEE8-4E9E-854A-FAEE4E33A3EF}" srcOrd="0" destOrd="0" parTransId="{D6B4CD6B-E13E-4740-BE48-25F7EF953869}" sibTransId="{B040E2F4-149E-47D1-B479-8394838419A1}"/>
    <dgm:cxn modelId="{DC8125ED-A94F-40DB-B517-8E5F053A5D9C}" type="presOf" srcId="{50FE7967-8F3B-4231-96B2-3CF2C2048FD5}" destId="{D456E9D7-06DB-4FE1-9395-9D0560071E0B}" srcOrd="1" destOrd="0" presId="urn:microsoft.com/office/officeart/2005/8/layout/cycle7"/>
    <dgm:cxn modelId="{4C088DF3-B0CC-4542-939A-0E3C21F7F285}" type="presOf" srcId="{1FA72664-9322-42B4-B93C-C9201CD0D45F}" destId="{AB64D54B-6787-47C6-8CC6-95D124AA2FA8}" srcOrd="0" destOrd="0" presId="urn:microsoft.com/office/officeart/2005/8/layout/cycle7"/>
    <dgm:cxn modelId="{94A341F5-9F4D-423C-A424-8127B803BA44}" type="presOf" srcId="{1FA72664-9322-42B4-B93C-C9201CD0D45F}" destId="{59218B87-7FF4-4211-B336-BFE5B7D26805}" srcOrd="1" destOrd="0" presId="urn:microsoft.com/office/officeart/2005/8/layout/cycle7"/>
    <dgm:cxn modelId="{D6E064FC-050B-4924-99B8-0861775115C5}" type="presOf" srcId="{41E18865-1C2E-4DB3-8404-92A49F341DC8}" destId="{F0B5137C-0F5F-46FB-8311-A9BD6AA993DB}" srcOrd="0" destOrd="0" presId="urn:microsoft.com/office/officeart/2005/8/layout/cycle7"/>
    <dgm:cxn modelId="{C96CD7D9-4075-453C-899F-9009B26F87B0}" type="presParOf" srcId="{F0B5137C-0F5F-46FB-8311-A9BD6AA993DB}" destId="{1A9D726A-B6D0-4156-9091-C2F1B38A1BD4}" srcOrd="0" destOrd="0" presId="urn:microsoft.com/office/officeart/2005/8/layout/cycle7"/>
    <dgm:cxn modelId="{2FF606D2-A55C-4B8C-AA4C-B54D425AB50D}" type="presParOf" srcId="{F0B5137C-0F5F-46FB-8311-A9BD6AA993DB}" destId="{59324D1A-B444-46FF-9304-92A1AB91B62C}" srcOrd="1" destOrd="0" presId="urn:microsoft.com/office/officeart/2005/8/layout/cycle7"/>
    <dgm:cxn modelId="{400005CC-4C7A-48CC-BF72-A73072C70FD5}" type="presParOf" srcId="{59324D1A-B444-46FF-9304-92A1AB91B62C}" destId="{4901B54E-1711-4D71-910A-ED006B714BDE}" srcOrd="0" destOrd="0" presId="urn:microsoft.com/office/officeart/2005/8/layout/cycle7"/>
    <dgm:cxn modelId="{283962DC-2411-4607-92E1-D38B758794F7}" type="presParOf" srcId="{F0B5137C-0F5F-46FB-8311-A9BD6AA993DB}" destId="{D0AE8087-AEB4-4337-AF1C-A410492426F0}" srcOrd="2" destOrd="0" presId="urn:microsoft.com/office/officeart/2005/8/layout/cycle7"/>
    <dgm:cxn modelId="{19B51122-67EB-4294-BBC6-DE74FEBF6B18}" type="presParOf" srcId="{F0B5137C-0F5F-46FB-8311-A9BD6AA993DB}" destId="{A3ABFD9D-5110-4F6D-B94B-9BC794A5199A}" srcOrd="3" destOrd="0" presId="urn:microsoft.com/office/officeart/2005/8/layout/cycle7"/>
    <dgm:cxn modelId="{6AF8F53D-8F93-42A0-8204-8E35F869F8CE}" type="presParOf" srcId="{A3ABFD9D-5110-4F6D-B94B-9BC794A5199A}" destId="{D456E9D7-06DB-4FE1-9395-9D0560071E0B}" srcOrd="0" destOrd="0" presId="urn:microsoft.com/office/officeart/2005/8/layout/cycle7"/>
    <dgm:cxn modelId="{4E627C53-901B-489C-B2BC-C21D51488EA3}" type="presParOf" srcId="{F0B5137C-0F5F-46FB-8311-A9BD6AA993DB}" destId="{306C44C7-6C25-499F-8FEF-90A3B1E43579}" srcOrd="4" destOrd="0" presId="urn:microsoft.com/office/officeart/2005/8/layout/cycle7"/>
    <dgm:cxn modelId="{17ECF87B-F27E-4488-80A6-CB164FE63B79}" type="presParOf" srcId="{F0B5137C-0F5F-46FB-8311-A9BD6AA993DB}" destId="{AB64D54B-6787-47C6-8CC6-95D124AA2FA8}" srcOrd="5" destOrd="0" presId="urn:microsoft.com/office/officeart/2005/8/layout/cycle7"/>
    <dgm:cxn modelId="{BA5CD3E0-BA3A-4B97-AF99-2F3F70FA770B}" type="presParOf" srcId="{AB64D54B-6787-47C6-8CC6-95D124AA2FA8}" destId="{59218B87-7FF4-4211-B336-BFE5B7D26805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C4C730-10E6-48B1-8BE9-22CE0DDBB798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6_1" csCatId="accent6" phldr="1"/>
      <dgm:spPr/>
    </dgm:pt>
    <dgm:pt modelId="{03048339-3F45-4C91-AEAF-7D1BF4D1DC1F}">
      <dgm:prSet phldrT="[Text]"/>
      <dgm:spPr/>
      <dgm:t>
        <a:bodyPr/>
        <a:lstStyle/>
        <a:p>
          <a:r>
            <a:rPr lang="en-SG" b="1" dirty="0"/>
            <a:t>Research</a:t>
          </a:r>
        </a:p>
      </dgm:t>
    </dgm:pt>
    <dgm:pt modelId="{DC940EE1-30E8-4F90-81E9-62B02AA02D8E}" type="parTrans" cxnId="{B75ABF35-6BBB-4286-90F7-C048D2BDB347}">
      <dgm:prSet/>
      <dgm:spPr/>
      <dgm:t>
        <a:bodyPr/>
        <a:lstStyle/>
        <a:p>
          <a:endParaRPr lang="en-SG"/>
        </a:p>
      </dgm:t>
    </dgm:pt>
    <dgm:pt modelId="{D72A49B7-CD99-41B2-A4CF-7DE429957B0A}" type="sibTrans" cxnId="{B75ABF35-6BBB-4286-90F7-C048D2BDB347}">
      <dgm:prSet/>
      <dgm:spPr/>
      <dgm:t>
        <a:bodyPr/>
        <a:lstStyle/>
        <a:p>
          <a:endParaRPr lang="en-SG"/>
        </a:p>
      </dgm:t>
    </dgm:pt>
    <dgm:pt modelId="{8DE2B302-1094-45EA-82FE-F7821E2718AD}">
      <dgm:prSet phldrT="[Text]"/>
      <dgm:spPr/>
      <dgm:t>
        <a:bodyPr/>
        <a:lstStyle/>
        <a:p>
          <a:r>
            <a:rPr lang="en-SG" b="1" dirty="0"/>
            <a:t>Develop</a:t>
          </a:r>
        </a:p>
      </dgm:t>
    </dgm:pt>
    <dgm:pt modelId="{615789BE-7D68-4CB5-AD57-F10B32569333}" type="parTrans" cxnId="{56354165-495E-4E90-AE00-FC44EB90BEC1}">
      <dgm:prSet/>
      <dgm:spPr/>
      <dgm:t>
        <a:bodyPr/>
        <a:lstStyle/>
        <a:p>
          <a:endParaRPr lang="en-SG"/>
        </a:p>
      </dgm:t>
    </dgm:pt>
    <dgm:pt modelId="{B748C80B-CBC0-4B86-8694-21528F35C65B}" type="sibTrans" cxnId="{56354165-495E-4E90-AE00-FC44EB90BEC1}">
      <dgm:prSet/>
      <dgm:spPr/>
      <dgm:t>
        <a:bodyPr/>
        <a:lstStyle/>
        <a:p>
          <a:endParaRPr lang="en-SG"/>
        </a:p>
      </dgm:t>
    </dgm:pt>
    <dgm:pt modelId="{52DEF13B-FE71-45D4-8400-A4E813A022CC}">
      <dgm:prSet phldrT="[Text]"/>
      <dgm:spPr/>
      <dgm:t>
        <a:bodyPr/>
        <a:lstStyle/>
        <a:p>
          <a:r>
            <a:rPr lang="en-SG" b="1" dirty="0"/>
            <a:t>Re-factor &amp; Improvise</a:t>
          </a:r>
        </a:p>
      </dgm:t>
    </dgm:pt>
    <dgm:pt modelId="{038674C5-24D9-4BF0-B7CB-F56ECC51BE6A}" type="parTrans" cxnId="{962003F4-131A-4A19-8CDB-99E0E71763D1}">
      <dgm:prSet/>
      <dgm:spPr/>
      <dgm:t>
        <a:bodyPr/>
        <a:lstStyle/>
        <a:p>
          <a:endParaRPr lang="en-SG"/>
        </a:p>
      </dgm:t>
    </dgm:pt>
    <dgm:pt modelId="{E953F2B8-589C-4D3F-80BF-8BA6842DF9E9}" type="sibTrans" cxnId="{962003F4-131A-4A19-8CDB-99E0E71763D1}">
      <dgm:prSet/>
      <dgm:spPr/>
      <dgm:t>
        <a:bodyPr/>
        <a:lstStyle/>
        <a:p>
          <a:endParaRPr lang="en-SG"/>
        </a:p>
      </dgm:t>
    </dgm:pt>
    <dgm:pt modelId="{E27F2BA7-D697-4C90-B7C9-396ACDB4C082}" type="pres">
      <dgm:prSet presAssocID="{C9C4C730-10E6-48B1-8BE9-22CE0DDBB798}" presName="Name0" presStyleCnt="0">
        <dgm:presLayoutVars>
          <dgm:dir/>
          <dgm:resizeHandles val="exact"/>
        </dgm:presLayoutVars>
      </dgm:prSet>
      <dgm:spPr/>
    </dgm:pt>
    <dgm:pt modelId="{C86AC993-7406-46A5-AD56-79F7C56BA36A}" type="pres">
      <dgm:prSet presAssocID="{03048339-3F45-4C91-AEAF-7D1BF4D1DC1F}" presName="composite" presStyleCnt="0"/>
      <dgm:spPr/>
    </dgm:pt>
    <dgm:pt modelId="{DA2AB924-ABF7-4913-AA61-E93F81955899}" type="pres">
      <dgm:prSet presAssocID="{03048339-3F45-4C91-AEAF-7D1BF4D1DC1F}" presName="bgChev" presStyleLbl="node1" presStyleIdx="0" presStyleCnt="3"/>
      <dgm:spPr/>
    </dgm:pt>
    <dgm:pt modelId="{C05CCDDF-B57E-4848-8B22-72F2CB8CB6B6}" type="pres">
      <dgm:prSet presAssocID="{03048339-3F45-4C91-AEAF-7D1BF4D1DC1F}" presName="txNode" presStyleLbl="fgAcc1" presStyleIdx="0" presStyleCnt="3">
        <dgm:presLayoutVars>
          <dgm:bulletEnabled val="1"/>
        </dgm:presLayoutVars>
      </dgm:prSet>
      <dgm:spPr/>
    </dgm:pt>
    <dgm:pt modelId="{266BAE51-BAD4-4A77-9D86-EA66510BA05D}" type="pres">
      <dgm:prSet presAssocID="{D72A49B7-CD99-41B2-A4CF-7DE429957B0A}" presName="compositeSpace" presStyleCnt="0"/>
      <dgm:spPr/>
    </dgm:pt>
    <dgm:pt modelId="{44F37B4A-CF07-4FCA-9122-021C72B0880A}" type="pres">
      <dgm:prSet presAssocID="{8DE2B302-1094-45EA-82FE-F7821E2718AD}" presName="composite" presStyleCnt="0"/>
      <dgm:spPr/>
    </dgm:pt>
    <dgm:pt modelId="{F707592F-49B3-4DAF-A952-51E8EECC929E}" type="pres">
      <dgm:prSet presAssocID="{8DE2B302-1094-45EA-82FE-F7821E2718AD}" presName="bgChev" presStyleLbl="node1" presStyleIdx="1" presStyleCnt="3"/>
      <dgm:spPr/>
    </dgm:pt>
    <dgm:pt modelId="{DC9B3045-3465-479F-9400-D374E56A2911}" type="pres">
      <dgm:prSet presAssocID="{8DE2B302-1094-45EA-82FE-F7821E2718AD}" presName="txNode" presStyleLbl="fgAcc1" presStyleIdx="1" presStyleCnt="3">
        <dgm:presLayoutVars>
          <dgm:bulletEnabled val="1"/>
        </dgm:presLayoutVars>
      </dgm:prSet>
      <dgm:spPr/>
    </dgm:pt>
    <dgm:pt modelId="{98C01706-0508-407C-ACEE-BE76146A45C3}" type="pres">
      <dgm:prSet presAssocID="{B748C80B-CBC0-4B86-8694-21528F35C65B}" presName="compositeSpace" presStyleCnt="0"/>
      <dgm:spPr/>
    </dgm:pt>
    <dgm:pt modelId="{700614A7-F812-46C2-91E2-3FEEC71E9061}" type="pres">
      <dgm:prSet presAssocID="{52DEF13B-FE71-45D4-8400-A4E813A022CC}" presName="composite" presStyleCnt="0"/>
      <dgm:spPr/>
    </dgm:pt>
    <dgm:pt modelId="{35F983E1-32D1-4BA1-A9C6-2814EA063A19}" type="pres">
      <dgm:prSet presAssocID="{52DEF13B-FE71-45D4-8400-A4E813A022CC}" presName="bgChev" presStyleLbl="node1" presStyleIdx="2" presStyleCnt="3"/>
      <dgm:spPr/>
    </dgm:pt>
    <dgm:pt modelId="{2CA1095A-9073-4924-8116-F2EB15CF9D7B}" type="pres">
      <dgm:prSet presAssocID="{52DEF13B-FE71-45D4-8400-A4E813A022CC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B75ABF35-6BBB-4286-90F7-C048D2BDB347}" srcId="{C9C4C730-10E6-48B1-8BE9-22CE0DDBB798}" destId="{03048339-3F45-4C91-AEAF-7D1BF4D1DC1F}" srcOrd="0" destOrd="0" parTransId="{DC940EE1-30E8-4F90-81E9-62B02AA02D8E}" sibTransId="{D72A49B7-CD99-41B2-A4CF-7DE429957B0A}"/>
    <dgm:cxn modelId="{56354165-495E-4E90-AE00-FC44EB90BEC1}" srcId="{C9C4C730-10E6-48B1-8BE9-22CE0DDBB798}" destId="{8DE2B302-1094-45EA-82FE-F7821E2718AD}" srcOrd="1" destOrd="0" parTransId="{615789BE-7D68-4CB5-AD57-F10B32569333}" sibTransId="{B748C80B-CBC0-4B86-8694-21528F35C65B}"/>
    <dgm:cxn modelId="{341F14BB-2B8C-40D3-9E1F-E01E5BC14F5E}" type="presOf" srcId="{8DE2B302-1094-45EA-82FE-F7821E2718AD}" destId="{DC9B3045-3465-479F-9400-D374E56A2911}" srcOrd="0" destOrd="0" presId="urn:microsoft.com/office/officeart/2005/8/layout/chevronAccent+Icon"/>
    <dgm:cxn modelId="{4ADDD4C8-A577-4980-B996-4C484EF2BC37}" type="presOf" srcId="{52DEF13B-FE71-45D4-8400-A4E813A022CC}" destId="{2CA1095A-9073-4924-8116-F2EB15CF9D7B}" srcOrd="0" destOrd="0" presId="urn:microsoft.com/office/officeart/2005/8/layout/chevronAccent+Icon"/>
    <dgm:cxn modelId="{D66D9DD7-F0F0-41EB-9165-9F435B36B49D}" type="presOf" srcId="{C9C4C730-10E6-48B1-8BE9-22CE0DDBB798}" destId="{E27F2BA7-D697-4C90-B7C9-396ACDB4C082}" srcOrd="0" destOrd="0" presId="urn:microsoft.com/office/officeart/2005/8/layout/chevronAccent+Icon"/>
    <dgm:cxn modelId="{C737D3E7-C63E-4A7E-8FFC-4537F8E5E96F}" type="presOf" srcId="{03048339-3F45-4C91-AEAF-7D1BF4D1DC1F}" destId="{C05CCDDF-B57E-4848-8B22-72F2CB8CB6B6}" srcOrd="0" destOrd="0" presId="urn:microsoft.com/office/officeart/2005/8/layout/chevronAccent+Icon"/>
    <dgm:cxn modelId="{962003F4-131A-4A19-8CDB-99E0E71763D1}" srcId="{C9C4C730-10E6-48B1-8BE9-22CE0DDBB798}" destId="{52DEF13B-FE71-45D4-8400-A4E813A022CC}" srcOrd="2" destOrd="0" parTransId="{038674C5-24D9-4BF0-B7CB-F56ECC51BE6A}" sibTransId="{E953F2B8-589C-4D3F-80BF-8BA6842DF9E9}"/>
    <dgm:cxn modelId="{CB8C29A4-7781-472C-84BD-1148E005FE94}" type="presParOf" srcId="{E27F2BA7-D697-4C90-B7C9-396ACDB4C082}" destId="{C86AC993-7406-46A5-AD56-79F7C56BA36A}" srcOrd="0" destOrd="0" presId="urn:microsoft.com/office/officeart/2005/8/layout/chevronAccent+Icon"/>
    <dgm:cxn modelId="{E834696C-0FF5-4BCC-863B-BC92CBFDB91A}" type="presParOf" srcId="{C86AC993-7406-46A5-AD56-79F7C56BA36A}" destId="{DA2AB924-ABF7-4913-AA61-E93F81955899}" srcOrd="0" destOrd="0" presId="urn:microsoft.com/office/officeart/2005/8/layout/chevronAccent+Icon"/>
    <dgm:cxn modelId="{E7719494-0783-46E9-A0FA-D75EFA3F0589}" type="presParOf" srcId="{C86AC993-7406-46A5-AD56-79F7C56BA36A}" destId="{C05CCDDF-B57E-4848-8B22-72F2CB8CB6B6}" srcOrd="1" destOrd="0" presId="urn:microsoft.com/office/officeart/2005/8/layout/chevronAccent+Icon"/>
    <dgm:cxn modelId="{743844F9-88A9-45C2-B3AF-E89FC8340EC8}" type="presParOf" srcId="{E27F2BA7-D697-4C90-B7C9-396ACDB4C082}" destId="{266BAE51-BAD4-4A77-9D86-EA66510BA05D}" srcOrd="1" destOrd="0" presId="urn:microsoft.com/office/officeart/2005/8/layout/chevronAccent+Icon"/>
    <dgm:cxn modelId="{5E88F928-A2C1-46DE-90E6-81ED51965603}" type="presParOf" srcId="{E27F2BA7-D697-4C90-B7C9-396ACDB4C082}" destId="{44F37B4A-CF07-4FCA-9122-021C72B0880A}" srcOrd="2" destOrd="0" presId="urn:microsoft.com/office/officeart/2005/8/layout/chevronAccent+Icon"/>
    <dgm:cxn modelId="{750CF75D-904B-41BD-8A27-53779B9C65A9}" type="presParOf" srcId="{44F37B4A-CF07-4FCA-9122-021C72B0880A}" destId="{F707592F-49B3-4DAF-A952-51E8EECC929E}" srcOrd="0" destOrd="0" presId="urn:microsoft.com/office/officeart/2005/8/layout/chevronAccent+Icon"/>
    <dgm:cxn modelId="{D569D5F0-0692-4857-8AE7-B7C2F96D3004}" type="presParOf" srcId="{44F37B4A-CF07-4FCA-9122-021C72B0880A}" destId="{DC9B3045-3465-479F-9400-D374E56A2911}" srcOrd="1" destOrd="0" presId="urn:microsoft.com/office/officeart/2005/8/layout/chevronAccent+Icon"/>
    <dgm:cxn modelId="{DC24464E-F427-4A4C-BCD7-5B970CEC69EB}" type="presParOf" srcId="{E27F2BA7-D697-4C90-B7C9-396ACDB4C082}" destId="{98C01706-0508-407C-ACEE-BE76146A45C3}" srcOrd="3" destOrd="0" presId="urn:microsoft.com/office/officeart/2005/8/layout/chevronAccent+Icon"/>
    <dgm:cxn modelId="{D0BA44FB-834E-4C14-8FB5-9B6B30614B75}" type="presParOf" srcId="{E27F2BA7-D697-4C90-B7C9-396ACDB4C082}" destId="{700614A7-F812-46C2-91E2-3FEEC71E9061}" srcOrd="4" destOrd="0" presId="urn:microsoft.com/office/officeart/2005/8/layout/chevronAccent+Icon"/>
    <dgm:cxn modelId="{3E64F30D-CEBA-458B-A598-3D9218F0B860}" type="presParOf" srcId="{700614A7-F812-46C2-91E2-3FEEC71E9061}" destId="{35F983E1-32D1-4BA1-A9C6-2814EA063A19}" srcOrd="0" destOrd="0" presId="urn:microsoft.com/office/officeart/2005/8/layout/chevronAccent+Icon"/>
    <dgm:cxn modelId="{324D8D15-30C2-4800-B5BE-80DE72B5422B}" type="presParOf" srcId="{700614A7-F812-46C2-91E2-3FEEC71E9061}" destId="{2CA1095A-9073-4924-8116-F2EB15CF9D7B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709022-5F97-4BF8-9641-36BCD5A189C1}" type="doc">
      <dgm:prSet loTypeId="urn:microsoft.com/office/officeart/2005/8/layout/cycle5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SG"/>
        </a:p>
      </dgm:t>
    </dgm:pt>
    <dgm:pt modelId="{A8EE56D7-9671-4603-8796-9F2F59ACE7FD}">
      <dgm:prSet phldrT="[Text]"/>
      <dgm:spPr/>
      <dgm:t>
        <a:bodyPr/>
        <a:lstStyle/>
        <a:p>
          <a:r>
            <a:rPr lang="en-SG" dirty="0"/>
            <a:t>Planning (4 days)</a:t>
          </a:r>
        </a:p>
        <a:p>
          <a:r>
            <a:rPr lang="en-SG" dirty="0"/>
            <a:t>Started on </a:t>
          </a:r>
        </a:p>
        <a:p>
          <a:r>
            <a:rPr lang="en-SG" dirty="0"/>
            <a:t>7</a:t>
          </a:r>
          <a:r>
            <a:rPr lang="en-SG" baseline="30000" dirty="0"/>
            <a:t>th</a:t>
          </a:r>
          <a:r>
            <a:rPr lang="en-SG" dirty="0"/>
            <a:t> Nov’20</a:t>
          </a:r>
        </a:p>
      </dgm:t>
    </dgm:pt>
    <dgm:pt modelId="{239D99A9-F301-4D9D-9DC6-EC85C1D81894}" type="parTrans" cxnId="{EDBC4D05-5382-4876-9D56-3CC3AA0D0CCB}">
      <dgm:prSet/>
      <dgm:spPr/>
      <dgm:t>
        <a:bodyPr/>
        <a:lstStyle/>
        <a:p>
          <a:endParaRPr lang="en-SG"/>
        </a:p>
      </dgm:t>
    </dgm:pt>
    <dgm:pt modelId="{0ED16F6A-1878-4F64-9CEC-74AA8D7FD56F}" type="sibTrans" cxnId="{EDBC4D05-5382-4876-9D56-3CC3AA0D0CCB}">
      <dgm:prSet/>
      <dgm:spPr/>
      <dgm:t>
        <a:bodyPr/>
        <a:lstStyle/>
        <a:p>
          <a:endParaRPr lang="en-SG"/>
        </a:p>
      </dgm:t>
    </dgm:pt>
    <dgm:pt modelId="{F4FC2C4F-7B3B-4954-9AA5-E138FFC57782}">
      <dgm:prSet phldrT="[Text]"/>
      <dgm:spPr/>
      <dgm:t>
        <a:bodyPr/>
        <a:lstStyle/>
        <a:p>
          <a:r>
            <a:rPr lang="en-SG" dirty="0"/>
            <a:t>Research (3 days)</a:t>
          </a:r>
        </a:p>
      </dgm:t>
    </dgm:pt>
    <dgm:pt modelId="{B92F5F27-6448-4F63-A0D1-755146352528}" type="parTrans" cxnId="{D1A3D14E-FE4D-491C-8C6F-68DD7342FFF1}">
      <dgm:prSet/>
      <dgm:spPr/>
      <dgm:t>
        <a:bodyPr/>
        <a:lstStyle/>
        <a:p>
          <a:endParaRPr lang="en-SG"/>
        </a:p>
      </dgm:t>
    </dgm:pt>
    <dgm:pt modelId="{62A039F9-AA82-4A22-87A7-CDEAC3067132}" type="sibTrans" cxnId="{D1A3D14E-FE4D-491C-8C6F-68DD7342FFF1}">
      <dgm:prSet/>
      <dgm:spPr/>
      <dgm:t>
        <a:bodyPr/>
        <a:lstStyle/>
        <a:p>
          <a:endParaRPr lang="en-SG"/>
        </a:p>
      </dgm:t>
    </dgm:pt>
    <dgm:pt modelId="{5771DC0F-D8D0-46A1-BF5A-989D935BF3A0}">
      <dgm:prSet phldrT="[Text]"/>
      <dgm:spPr/>
      <dgm:t>
        <a:bodyPr/>
        <a:lstStyle/>
        <a:p>
          <a:r>
            <a:rPr lang="en-SG" dirty="0"/>
            <a:t>Initial Implementation (3 days)</a:t>
          </a:r>
        </a:p>
      </dgm:t>
    </dgm:pt>
    <dgm:pt modelId="{1B3AE225-9A88-4C11-ADF2-A2192648016B}" type="parTrans" cxnId="{E4106CA1-7490-4290-80C0-6F3B4A651E14}">
      <dgm:prSet/>
      <dgm:spPr/>
      <dgm:t>
        <a:bodyPr/>
        <a:lstStyle/>
        <a:p>
          <a:endParaRPr lang="en-SG"/>
        </a:p>
      </dgm:t>
    </dgm:pt>
    <dgm:pt modelId="{29895CE6-7812-4018-A47D-A49E7A5F98E5}" type="sibTrans" cxnId="{E4106CA1-7490-4290-80C0-6F3B4A651E14}">
      <dgm:prSet/>
      <dgm:spPr/>
      <dgm:t>
        <a:bodyPr/>
        <a:lstStyle/>
        <a:p>
          <a:endParaRPr lang="en-SG"/>
        </a:p>
      </dgm:t>
    </dgm:pt>
    <dgm:pt modelId="{71B2265C-73CF-4F69-8890-CD0214BD3741}">
      <dgm:prSet phldrT="[Text]"/>
      <dgm:spPr/>
      <dgm:t>
        <a:bodyPr/>
        <a:lstStyle/>
        <a:p>
          <a:r>
            <a:rPr lang="en-SG" dirty="0"/>
            <a:t>Re-factorisation &amp; Improvement </a:t>
          </a:r>
        </a:p>
        <a:p>
          <a:r>
            <a:rPr lang="en-SG" dirty="0"/>
            <a:t>(6 days)</a:t>
          </a:r>
        </a:p>
      </dgm:t>
    </dgm:pt>
    <dgm:pt modelId="{B6FBAF1C-0307-4872-98A8-DBFA8C2B3A58}" type="parTrans" cxnId="{F0DA015F-3261-4778-84D1-B3365874AAFA}">
      <dgm:prSet/>
      <dgm:spPr/>
      <dgm:t>
        <a:bodyPr/>
        <a:lstStyle/>
        <a:p>
          <a:endParaRPr lang="en-SG"/>
        </a:p>
      </dgm:t>
    </dgm:pt>
    <dgm:pt modelId="{F1AA72D0-4B29-4CF4-90B4-4AF9189A3200}" type="sibTrans" cxnId="{F0DA015F-3261-4778-84D1-B3365874AAFA}">
      <dgm:prSet/>
      <dgm:spPr/>
      <dgm:t>
        <a:bodyPr/>
        <a:lstStyle/>
        <a:p>
          <a:endParaRPr lang="en-SG"/>
        </a:p>
      </dgm:t>
    </dgm:pt>
    <dgm:pt modelId="{5E4B82ED-C565-4DA3-BAAD-D301DAE3691A}">
      <dgm:prSet phldrT="[Text]"/>
      <dgm:spPr/>
      <dgm:t>
        <a:bodyPr/>
        <a:lstStyle/>
        <a:p>
          <a:r>
            <a:rPr lang="en-SG" dirty="0"/>
            <a:t>Documentation (2 days)</a:t>
          </a:r>
        </a:p>
      </dgm:t>
    </dgm:pt>
    <dgm:pt modelId="{8FEBF93B-75F6-4462-AC85-39490E724390}" type="parTrans" cxnId="{BFAB12B3-4D36-4934-826E-D02F09F60E80}">
      <dgm:prSet/>
      <dgm:spPr/>
      <dgm:t>
        <a:bodyPr/>
        <a:lstStyle/>
        <a:p>
          <a:endParaRPr lang="en-SG"/>
        </a:p>
      </dgm:t>
    </dgm:pt>
    <dgm:pt modelId="{C696F726-3B98-4B21-956A-6DA8C0055446}" type="sibTrans" cxnId="{BFAB12B3-4D36-4934-826E-D02F09F60E80}">
      <dgm:prSet/>
      <dgm:spPr/>
      <dgm:t>
        <a:bodyPr/>
        <a:lstStyle/>
        <a:p>
          <a:endParaRPr lang="en-SG"/>
        </a:p>
      </dgm:t>
    </dgm:pt>
    <dgm:pt modelId="{7DC78250-31B5-4D11-AC7B-A59BD4017368}" type="pres">
      <dgm:prSet presAssocID="{3F709022-5F97-4BF8-9641-36BCD5A189C1}" presName="cycle" presStyleCnt="0">
        <dgm:presLayoutVars>
          <dgm:dir/>
          <dgm:resizeHandles val="exact"/>
        </dgm:presLayoutVars>
      </dgm:prSet>
      <dgm:spPr/>
    </dgm:pt>
    <dgm:pt modelId="{D8CCA745-E453-4712-800A-F9F3BC06C327}" type="pres">
      <dgm:prSet presAssocID="{A8EE56D7-9671-4603-8796-9F2F59ACE7FD}" presName="node" presStyleLbl="node1" presStyleIdx="0" presStyleCnt="5">
        <dgm:presLayoutVars>
          <dgm:bulletEnabled val="1"/>
        </dgm:presLayoutVars>
      </dgm:prSet>
      <dgm:spPr/>
    </dgm:pt>
    <dgm:pt modelId="{3ABEBF69-2C5B-459D-BAFB-C878E72BB1F9}" type="pres">
      <dgm:prSet presAssocID="{A8EE56D7-9671-4603-8796-9F2F59ACE7FD}" presName="spNode" presStyleCnt="0"/>
      <dgm:spPr/>
    </dgm:pt>
    <dgm:pt modelId="{9B934215-1D9C-4590-869E-9A7BA23B0BC2}" type="pres">
      <dgm:prSet presAssocID="{0ED16F6A-1878-4F64-9CEC-74AA8D7FD56F}" presName="sibTrans" presStyleLbl="sibTrans1D1" presStyleIdx="0" presStyleCnt="5"/>
      <dgm:spPr/>
    </dgm:pt>
    <dgm:pt modelId="{CA636414-DE90-4277-8A39-A54D9A757E13}" type="pres">
      <dgm:prSet presAssocID="{F4FC2C4F-7B3B-4954-9AA5-E138FFC57782}" presName="node" presStyleLbl="node1" presStyleIdx="1" presStyleCnt="5">
        <dgm:presLayoutVars>
          <dgm:bulletEnabled val="1"/>
        </dgm:presLayoutVars>
      </dgm:prSet>
      <dgm:spPr/>
    </dgm:pt>
    <dgm:pt modelId="{B62EF8E0-8F5B-40B0-91F0-B1AC069E0CF6}" type="pres">
      <dgm:prSet presAssocID="{F4FC2C4F-7B3B-4954-9AA5-E138FFC57782}" presName="spNode" presStyleCnt="0"/>
      <dgm:spPr/>
    </dgm:pt>
    <dgm:pt modelId="{4A4DF3C2-EDA7-451A-BECA-7429FD232E90}" type="pres">
      <dgm:prSet presAssocID="{62A039F9-AA82-4A22-87A7-CDEAC3067132}" presName="sibTrans" presStyleLbl="sibTrans1D1" presStyleIdx="1" presStyleCnt="5"/>
      <dgm:spPr/>
    </dgm:pt>
    <dgm:pt modelId="{A4C1D3D9-425D-4C56-A72E-1BE4A7C37C6C}" type="pres">
      <dgm:prSet presAssocID="{5771DC0F-D8D0-46A1-BF5A-989D935BF3A0}" presName="node" presStyleLbl="node1" presStyleIdx="2" presStyleCnt="5">
        <dgm:presLayoutVars>
          <dgm:bulletEnabled val="1"/>
        </dgm:presLayoutVars>
      </dgm:prSet>
      <dgm:spPr/>
    </dgm:pt>
    <dgm:pt modelId="{4D8C8A17-68E6-43AF-87E6-86EFD440DC9E}" type="pres">
      <dgm:prSet presAssocID="{5771DC0F-D8D0-46A1-BF5A-989D935BF3A0}" presName="spNode" presStyleCnt="0"/>
      <dgm:spPr/>
    </dgm:pt>
    <dgm:pt modelId="{E56C1F90-218A-4ECC-BC9D-05BE5FA2B9D5}" type="pres">
      <dgm:prSet presAssocID="{29895CE6-7812-4018-A47D-A49E7A5F98E5}" presName="sibTrans" presStyleLbl="sibTrans1D1" presStyleIdx="2" presStyleCnt="5"/>
      <dgm:spPr/>
    </dgm:pt>
    <dgm:pt modelId="{BF638496-B1F7-45E4-A18A-ED573F68D404}" type="pres">
      <dgm:prSet presAssocID="{71B2265C-73CF-4F69-8890-CD0214BD3741}" presName="node" presStyleLbl="node1" presStyleIdx="3" presStyleCnt="5">
        <dgm:presLayoutVars>
          <dgm:bulletEnabled val="1"/>
        </dgm:presLayoutVars>
      </dgm:prSet>
      <dgm:spPr/>
    </dgm:pt>
    <dgm:pt modelId="{35237FEB-AED7-4BFB-A74A-C8081A91C7B8}" type="pres">
      <dgm:prSet presAssocID="{71B2265C-73CF-4F69-8890-CD0214BD3741}" presName="spNode" presStyleCnt="0"/>
      <dgm:spPr/>
    </dgm:pt>
    <dgm:pt modelId="{ADAD820E-5BC9-40A5-91B4-604208225EA7}" type="pres">
      <dgm:prSet presAssocID="{F1AA72D0-4B29-4CF4-90B4-4AF9189A3200}" presName="sibTrans" presStyleLbl="sibTrans1D1" presStyleIdx="3" presStyleCnt="5"/>
      <dgm:spPr/>
    </dgm:pt>
    <dgm:pt modelId="{9F4382BB-DE88-4476-BDAF-01EE78882ED6}" type="pres">
      <dgm:prSet presAssocID="{5E4B82ED-C565-4DA3-BAAD-D301DAE3691A}" presName="node" presStyleLbl="node1" presStyleIdx="4" presStyleCnt="5">
        <dgm:presLayoutVars>
          <dgm:bulletEnabled val="1"/>
        </dgm:presLayoutVars>
      </dgm:prSet>
      <dgm:spPr/>
    </dgm:pt>
    <dgm:pt modelId="{DCEBA3A0-323C-4CB6-A00D-882ECC7A9710}" type="pres">
      <dgm:prSet presAssocID="{5E4B82ED-C565-4DA3-BAAD-D301DAE3691A}" presName="spNode" presStyleCnt="0"/>
      <dgm:spPr/>
    </dgm:pt>
    <dgm:pt modelId="{D68C7EE5-98BA-40D2-AB91-CE155E4A474D}" type="pres">
      <dgm:prSet presAssocID="{C696F726-3B98-4B21-956A-6DA8C0055446}" presName="sibTrans" presStyleLbl="sibTrans1D1" presStyleIdx="4" presStyleCnt="5"/>
      <dgm:spPr/>
    </dgm:pt>
  </dgm:ptLst>
  <dgm:cxnLst>
    <dgm:cxn modelId="{EDBC4D05-5382-4876-9D56-3CC3AA0D0CCB}" srcId="{3F709022-5F97-4BF8-9641-36BCD5A189C1}" destId="{A8EE56D7-9671-4603-8796-9F2F59ACE7FD}" srcOrd="0" destOrd="0" parTransId="{239D99A9-F301-4D9D-9DC6-EC85C1D81894}" sibTransId="{0ED16F6A-1878-4F64-9CEC-74AA8D7FD56F}"/>
    <dgm:cxn modelId="{6F9FEC05-7BF3-4522-8002-6772420D2575}" type="presOf" srcId="{29895CE6-7812-4018-A47D-A49E7A5F98E5}" destId="{E56C1F90-218A-4ECC-BC9D-05BE5FA2B9D5}" srcOrd="0" destOrd="0" presId="urn:microsoft.com/office/officeart/2005/8/layout/cycle5"/>
    <dgm:cxn modelId="{88B6CE0E-D4C0-4681-83B1-AD3173649B5B}" type="presOf" srcId="{5E4B82ED-C565-4DA3-BAAD-D301DAE3691A}" destId="{9F4382BB-DE88-4476-BDAF-01EE78882ED6}" srcOrd="0" destOrd="0" presId="urn:microsoft.com/office/officeart/2005/8/layout/cycle5"/>
    <dgm:cxn modelId="{5E267011-B645-4354-BC72-8400EA729F75}" type="presOf" srcId="{71B2265C-73CF-4F69-8890-CD0214BD3741}" destId="{BF638496-B1F7-45E4-A18A-ED573F68D404}" srcOrd="0" destOrd="0" presId="urn:microsoft.com/office/officeart/2005/8/layout/cycle5"/>
    <dgm:cxn modelId="{B49DD214-A6A8-4B3D-8A95-972E9DDB2993}" type="presOf" srcId="{F1AA72D0-4B29-4CF4-90B4-4AF9189A3200}" destId="{ADAD820E-5BC9-40A5-91B4-604208225EA7}" srcOrd="0" destOrd="0" presId="urn:microsoft.com/office/officeart/2005/8/layout/cycle5"/>
    <dgm:cxn modelId="{0E0A9834-514D-4798-9F9E-7834561C50CF}" type="presOf" srcId="{5771DC0F-D8D0-46A1-BF5A-989D935BF3A0}" destId="{A4C1D3D9-425D-4C56-A72E-1BE4A7C37C6C}" srcOrd="0" destOrd="0" presId="urn:microsoft.com/office/officeart/2005/8/layout/cycle5"/>
    <dgm:cxn modelId="{DD3A6E3E-C9EC-4C3E-9236-F40CE35837DE}" type="presOf" srcId="{F4FC2C4F-7B3B-4954-9AA5-E138FFC57782}" destId="{CA636414-DE90-4277-8A39-A54D9A757E13}" srcOrd="0" destOrd="0" presId="urn:microsoft.com/office/officeart/2005/8/layout/cycle5"/>
    <dgm:cxn modelId="{F0DA015F-3261-4778-84D1-B3365874AAFA}" srcId="{3F709022-5F97-4BF8-9641-36BCD5A189C1}" destId="{71B2265C-73CF-4F69-8890-CD0214BD3741}" srcOrd="3" destOrd="0" parTransId="{B6FBAF1C-0307-4872-98A8-DBFA8C2B3A58}" sibTransId="{F1AA72D0-4B29-4CF4-90B4-4AF9189A3200}"/>
    <dgm:cxn modelId="{E184B24A-AD44-48DA-8DC6-76842AAB7BCB}" type="presOf" srcId="{C696F726-3B98-4B21-956A-6DA8C0055446}" destId="{D68C7EE5-98BA-40D2-AB91-CE155E4A474D}" srcOrd="0" destOrd="0" presId="urn:microsoft.com/office/officeart/2005/8/layout/cycle5"/>
    <dgm:cxn modelId="{D1A3D14E-FE4D-491C-8C6F-68DD7342FFF1}" srcId="{3F709022-5F97-4BF8-9641-36BCD5A189C1}" destId="{F4FC2C4F-7B3B-4954-9AA5-E138FFC57782}" srcOrd="1" destOrd="0" parTransId="{B92F5F27-6448-4F63-A0D1-755146352528}" sibTransId="{62A039F9-AA82-4A22-87A7-CDEAC3067132}"/>
    <dgm:cxn modelId="{DC945878-BAFB-417D-B00E-3930F2B5D495}" type="presOf" srcId="{3F709022-5F97-4BF8-9641-36BCD5A189C1}" destId="{7DC78250-31B5-4D11-AC7B-A59BD4017368}" srcOrd="0" destOrd="0" presId="urn:microsoft.com/office/officeart/2005/8/layout/cycle5"/>
    <dgm:cxn modelId="{E4106CA1-7490-4290-80C0-6F3B4A651E14}" srcId="{3F709022-5F97-4BF8-9641-36BCD5A189C1}" destId="{5771DC0F-D8D0-46A1-BF5A-989D935BF3A0}" srcOrd="2" destOrd="0" parTransId="{1B3AE225-9A88-4C11-ADF2-A2192648016B}" sibTransId="{29895CE6-7812-4018-A47D-A49E7A5F98E5}"/>
    <dgm:cxn modelId="{378803AE-31CD-4E5B-B0C4-45C88A84DCB8}" type="presOf" srcId="{0ED16F6A-1878-4F64-9CEC-74AA8D7FD56F}" destId="{9B934215-1D9C-4590-869E-9A7BA23B0BC2}" srcOrd="0" destOrd="0" presId="urn:microsoft.com/office/officeart/2005/8/layout/cycle5"/>
    <dgm:cxn modelId="{BFAB12B3-4D36-4934-826E-D02F09F60E80}" srcId="{3F709022-5F97-4BF8-9641-36BCD5A189C1}" destId="{5E4B82ED-C565-4DA3-BAAD-D301DAE3691A}" srcOrd="4" destOrd="0" parTransId="{8FEBF93B-75F6-4462-AC85-39490E724390}" sibTransId="{C696F726-3B98-4B21-956A-6DA8C0055446}"/>
    <dgm:cxn modelId="{AD6041C1-88BD-466C-9B05-46309DC9B665}" type="presOf" srcId="{62A039F9-AA82-4A22-87A7-CDEAC3067132}" destId="{4A4DF3C2-EDA7-451A-BECA-7429FD232E90}" srcOrd="0" destOrd="0" presId="urn:microsoft.com/office/officeart/2005/8/layout/cycle5"/>
    <dgm:cxn modelId="{C0B5D7F9-7140-4F3B-B482-AE4908030326}" type="presOf" srcId="{A8EE56D7-9671-4603-8796-9F2F59ACE7FD}" destId="{D8CCA745-E453-4712-800A-F9F3BC06C327}" srcOrd="0" destOrd="0" presId="urn:microsoft.com/office/officeart/2005/8/layout/cycle5"/>
    <dgm:cxn modelId="{9D24197D-1C68-41F5-95AB-F416D51664C1}" type="presParOf" srcId="{7DC78250-31B5-4D11-AC7B-A59BD4017368}" destId="{D8CCA745-E453-4712-800A-F9F3BC06C327}" srcOrd="0" destOrd="0" presId="urn:microsoft.com/office/officeart/2005/8/layout/cycle5"/>
    <dgm:cxn modelId="{BAE9AC0B-B1A4-467E-9FB6-CFEFBCB909D0}" type="presParOf" srcId="{7DC78250-31B5-4D11-AC7B-A59BD4017368}" destId="{3ABEBF69-2C5B-459D-BAFB-C878E72BB1F9}" srcOrd="1" destOrd="0" presId="urn:microsoft.com/office/officeart/2005/8/layout/cycle5"/>
    <dgm:cxn modelId="{5A877D28-EDE0-48C2-BA30-F6E44C3368F1}" type="presParOf" srcId="{7DC78250-31B5-4D11-AC7B-A59BD4017368}" destId="{9B934215-1D9C-4590-869E-9A7BA23B0BC2}" srcOrd="2" destOrd="0" presId="urn:microsoft.com/office/officeart/2005/8/layout/cycle5"/>
    <dgm:cxn modelId="{89829D53-13A8-4E3D-9039-9D9D9EA3D134}" type="presParOf" srcId="{7DC78250-31B5-4D11-AC7B-A59BD4017368}" destId="{CA636414-DE90-4277-8A39-A54D9A757E13}" srcOrd="3" destOrd="0" presId="urn:microsoft.com/office/officeart/2005/8/layout/cycle5"/>
    <dgm:cxn modelId="{79601532-6008-467B-88D5-D27FA6AA8383}" type="presParOf" srcId="{7DC78250-31B5-4D11-AC7B-A59BD4017368}" destId="{B62EF8E0-8F5B-40B0-91F0-B1AC069E0CF6}" srcOrd="4" destOrd="0" presId="urn:microsoft.com/office/officeart/2005/8/layout/cycle5"/>
    <dgm:cxn modelId="{209A06FF-334F-47F1-B601-87163D2888B3}" type="presParOf" srcId="{7DC78250-31B5-4D11-AC7B-A59BD4017368}" destId="{4A4DF3C2-EDA7-451A-BECA-7429FD232E90}" srcOrd="5" destOrd="0" presId="urn:microsoft.com/office/officeart/2005/8/layout/cycle5"/>
    <dgm:cxn modelId="{40B95774-6C8B-4ACA-8BCA-F6BA3BBE05AA}" type="presParOf" srcId="{7DC78250-31B5-4D11-AC7B-A59BD4017368}" destId="{A4C1D3D9-425D-4C56-A72E-1BE4A7C37C6C}" srcOrd="6" destOrd="0" presId="urn:microsoft.com/office/officeart/2005/8/layout/cycle5"/>
    <dgm:cxn modelId="{B9B70EB3-580D-4502-8975-C2723376CE25}" type="presParOf" srcId="{7DC78250-31B5-4D11-AC7B-A59BD4017368}" destId="{4D8C8A17-68E6-43AF-87E6-86EFD440DC9E}" srcOrd="7" destOrd="0" presId="urn:microsoft.com/office/officeart/2005/8/layout/cycle5"/>
    <dgm:cxn modelId="{7DC9A33C-DF12-49B7-B136-0FDB28EC391E}" type="presParOf" srcId="{7DC78250-31B5-4D11-AC7B-A59BD4017368}" destId="{E56C1F90-218A-4ECC-BC9D-05BE5FA2B9D5}" srcOrd="8" destOrd="0" presId="urn:microsoft.com/office/officeart/2005/8/layout/cycle5"/>
    <dgm:cxn modelId="{733492F9-9780-48B9-B224-2045DECF2066}" type="presParOf" srcId="{7DC78250-31B5-4D11-AC7B-A59BD4017368}" destId="{BF638496-B1F7-45E4-A18A-ED573F68D404}" srcOrd="9" destOrd="0" presId="urn:microsoft.com/office/officeart/2005/8/layout/cycle5"/>
    <dgm:cxn modelId="{2969B911-3921-43F8-833A-533E293C203E}" type="presParOf" srcId="{7DC78250-31B5-4D11-AC7B-A59BD4017368}" destId="{35237FEB-AED7-4BFB-A74A-C8081A91C7B8}" srcOrd="10" destOrd="0" presId="urn:microsoft.com/office/officeart/2005/8/layout/cycle5"/>
    <dgm:cxn modelId="{4247257C-0263-410C-82DC-9C98F124657D}" type="presParOf" srcId="{7DC78250-31B5-4D11-AC7B-A59BD4017368}" destId="{ADAD820E-5BC9-40A5-91B4-604208225EA7}" srcOrd="11" destOrd="0" presId="urn:microsoft.com/office/officeart/2005/8/layout/cycle5"/>
    <dgm:cxn modelId="{B5714BCA-1246-4770-B417-9D0A485DB1F1}" type="presParOf" srcId="{7DC78250-31B5-4D11-AC7B-A59BD4017368}" destId="{9F4382BB-DE88-4476-BDAF-01EE78882ED6}" srcOrd="12" destOrd="0" presId="urn:microsoft.com/office/officeart/2005/8/layout/cycle5"/>
    <dgm:cxn modelId="{EA2648B9-2C4C-4638-9FDD-8CB856E95BE7}" type="presParOf" srcId="{7DC78250-31B5-4D11-AC7B-A59BD4017368}" destId="{DCEBA3A0-323C-4CB6-A00D-882ECC7A9710}" srcOrd="13" destOrd="0" presId="urn:microsoft.com/office/officeart/2005/8/layout/cycle5"/>
    <dgm:cxn modelId="{05347AF6-863E-44E2-8D72-6387608E5E40}" type="presParOf" srcId="{7DC78250-31B5-4D11-AC7B-A59BD4017368}" destId="{D68C7EE5-98BA-40D2-AB91-CE155E4A474D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048F14-D508-4D79-99AE-B337769B5145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SG"/>
        </a:p>
      </dgm:t>
    </dgm:pt>
    <dgm:pt modelId="{9E35638F-27D9-4AD8-8B93-5EE8CAFE26B1}">
      <dgm:prSet phldrT="[Text]"/>
      <dgm:spPr/>
      <dgm:t>
        <a:bodyPr/>
        <a:lstStyle/>
        <a:p>
          <a:r>
            <a:rPr lang="en-SG" dirty="0"/>
            <a:t>React</a:t>
          </a:r>
        </a:p>
      </dgm:t>
    </dgm:pt>
    <dgm:pt modelId="{10E2B256-B1D3-4123-93D2-3E1C612F0D11}" type="parTrans" cxnId="{1BF29BF1-C573-47D3-9623-A3696E9C4958}">
      <dgm:prSet/>
      <dgm:spPr/>
      <dgm:t>
        <a:bodyPr/>
        <a:lstStyle/>
        <a:p>
          <a:endParaRPr lang="en-SG"/>
        </a:p>
      </dgm:t>
    </dgm:pt>
    <dgm:pt modelId="{3F9CA127-6E75-474E-A1BD-00F1240781CD}" type="sibTrans" cxnId="{1BF29BF1-C573-47D3-9623-A3696E9C4958}">
      <dgm:prSet/>
      <dgm:spPr/>
      <dgm:t>
        <a:bodyPr/>
        <a:lstStyle/>
        <a:p>
          <a:endParaRPr lang="en-SG"/>
        </a:p>
      </dgm:t>
    </dgm:pt>
    <dgm:pt modelId="{44753B8C-71DD-4C05-8D9F-6FF7B9600711}">
      <dgm:prSet phldrT="[Text]"/>
      <dgm:spPr/>
      <dgm:t>
        <a:bodyPr/>
        <a:lstStyle/>
        <a:p>
          <a:r>
            <a:rPr lang="en-SG" dirty="0"/>
            <a:t> Router (Secured &amp; Normal)</a:t>
          </a:r>
        </a:p>
      </dgm:t>
    </dgm:pt>
    <dgm:pt modelId="{9B349507-F5CB-4C06-BEB7-2E80E79F12B1}" type="parTrans" cxnId="{004AE198-D048-4995-BA17-9FA5D5B49C97}">
      <dgm:prSet/>
      <dgm:spPr/>
      <dgm:t>
        <a:bodyPr/>
        <a:lstStyle/>
        <a:p>
          <a:endParaRPr lang="en-SG"/>
        </a:p>
      </dgm:t>
    </dgm:pt>
    <dgm:pt modelId="{560C53CB-66EF-404E-AF2A-5A655236EC03}" type="sibTrans" cxnId="{004AE198-D048-4995-BA17-9FA5D5B49C97}">
      <dgm:prSet/>
      <dgm:spPr/>
      <dgm:t>
        <a:bodyPr/>
        <a:lstStyle/>
        <a:p>
          <a:endParaRPr lang="en-SG"/>
        </a:p>
      </dgm:t>
    </dgm:pt>
    <dgm:pt modelId="{2CC46F53-E2FE-4B7E-9C42-08EBB16EF350}">
      <dgm:prSet phldrT="[Text]"/>
      <dgm:spPr/>
      <dgm:t>
        <a:bodyPr/>
        <a:lstStyle/>
        <a:p>
          <a:r>
            <a:rPr lang="en-SG" dirty="0"/>
            <a:t> Media</a:t>
          </a:r>
        </a:p>
      </dgm:t>
    </dgm:pt>
    <dgm:pt modelId="{367184C0-2A38-4DE0-8CE1-2000F25DF70F}" type="parTrans" cxnId="{DD31FA8B-F202-411D-A72E-F18F7CC77555}">
      <dgm:prSet/>
      <dgm:spPr/>
      <dgm:t>
        <a:bodyPr/>
        <a:lstStyle/>
        <a:p>
          <a:endParaRPr lang="en-SG"/>
        </a:p>
      </dgm:t>
    </dgm:pt>
    <dgm:pt modelId="{5D16764C-ADF6-479C-A1ED-7FA019A9939B}" type="sibTrans" cxnId="{DD31FA8B-F202-411D-A72E-F18F7CC77555}">
      <dgm:prSet/>
      <dgm:spPr/>
      <dgm:t>
        <a:bodyPr/>
        <a:lstStyle/>
        <a:p>
          <a:endParaRPr lang="en-SG"/>
        </a:p>
      </dgm:t>
    </dgm:pt>
    <dgm:pt modelId="{63419DBD-4E09-4CB3-8301-DE461E3ABC78}">
      <dgm:prSet phldrT="[Text]"/>
      <dgm:spPr/>
      <dgm:t>
        <a:bodyPr/>
        <a:lstStyle/>
        <a:p>
          <a:r>
            <a:rPr lang="en-SG" dirty="0"/>
            <a:t>Firebase</a:t>
          </a:r>
        </a:p>
      </dgm:t>
    </dgm:pt>
    <dgm:pt modelId="{2EC0092D-4F06-4819-A45B-43A8DE2B1FA5}" type="parTrans" cxnId="{E634D51A-418C-4D94-91EE-BE17DB0C007B}">
      <dgm:prSet/>
      <dgm:spPr/>
      <dgm:t>
        <a:bodyPr/>
        <a:lstStyle/>
        <a:p>
          <a:endParaRPr lang="en-SG"/>
        </a:p>
      </dgm:t>
    </dgm:pt>
    <dgm:pt modelId="{C4D4C9D2-2C7F-43F8-A055-E7A8D7D075C8}" type="sibTrans" cxnId="{E634D51A-418C-4D94-91EE-BE17DB0C007B}">
      <dgm:prSet/>
      <dgm:spPr/>
      <dgm:t>
        <a:bodyPr/>
        <a:lstStyle/>
        <a:p>
          <a:endParaRPr lang="en-SG"/>
        </a:p>
      </dgm:t>
    </dgm:pt>
    <dgm:pt modelId="{DB5274B4-6BEC-46BF-AA65-33B07D72B6F0}">
      <dgm:prSet phldrT="[Text]"/>
      <dgm:spPr/>
      <dgm:t>
        <a:bodyPr/>
        <a:lstStyle/>
        <a:p>
          <a:r>
            <a:rPr lang="en-SG" dirty="0"/>
            <a:t> Authentication</a:t>
          </a:r>
        </a:p>
      </dgm:t>
    </dgm:pt>
    <dgm:pt modelId="{A1C4A33B-F902-413B-8123-5F63AB302261}" type="parTrans" cxnId="{B26C52B6-13DC-4ACC-8B4F-A7276082BF39}">
      <dgm:prSet/>
      <dgm:spPr/>
      <dgm:t>
        <a:bodyPr/>
        <a:lstStyle/>
        <a:p>
          <a:endParaRPr lang="en-SG"/>
        </a:p>
      </dgm:t>
    </dgm:pt>
    <dgm:pt modelId="{DB7A5286-2CF6-4C0A-AB23-04AE4D8FABFA}" type="sibTrans" cxnId="{B26C52B6-13DC-4ACC-8B4F-A7276082BF39}">
      <dgm:prSet/>
      <dgm:spPr/>
      <dgm:t>
        <a:bodyPr/>
        <a:lstStyle/>
        <a:p>
          <a:endParaRPr lang="en-SG"/>
        </a:p>
      </dgm:t>
    </dgm:pt>
    <dgm:pt modelId="{274F2DD2-755F-476C-BB1C-B26DE353F985}">
      <dgm:prSet phldrT="[Text]"/>
      <dgm:spPr/>
      <dgm:t>
        <a:bodyPr/>
        <a:lstStyle/>
        <a:p>
          <a:r>
            <a:rPr lang="en-SG" dirty="0"/>
            <a:t> Storage</a:t>
          </a:r>
        </a:p>
      </dgm:t>
    </dgm:pt>
    <dgm:pt modelId="{8938CC72-B799-4F91-A165-A3DCEC697C57}" type="parTrans" cxnId="{8023E388-C0F4-405C-9AC1-F43CCFAC0B90}">
      <dgm:prSet/>
      <dgm:spPr/>
      <dgm:t>
        <a:bodyPr/>
        <a:lstStyle/>
        <a:p>
          <a:endParaRPr lang="en-SG"/>
        </a:p>
      </dgm:t>
    </dgm:pt>
    <dgm:pt modelId="{8F91A201-690A-4607-B286-F92EF6B8B4CD}" type="sibTrans" cxnId="{8023E388-C0F4-405C-9AC1-F43CCFAC0B90}">
      <dgm:prSet/>
      <dgm:spPr/>
      <dgm:t>
        <a:bodyPr/>
        <a:lstStyle/>
        <a:p>
          <a:endParaRPr lang="en-SG"/>
        </a:p>
      </dgm:t>
    </dgm:pt>
    <dgm:pt modelId="{12EDAB16-11EE-4C31-B789-245EA1B2C766}">
      <dgm:prSet phldrT="[Text]"/>
      <dgm:spPr/>
      <dgm:t>
        <a:bodyPr/>
        <a:lstStyle/>
        <a:p>
          <a:r>
            <a:rPr lang="en-SG" dirty="0"/>
            <a:t> Animation</a:t>
          </a:r>
        </a:p>
      </dgm:t>
    </dgm:pt>
    <dgm:pt modelId="{D6CA8BA7-69BD-4FD3-AB07-FE8DE1EEB4B1}" type="parTrans" cxnId="{5B238F35-9E51-4993-ABE9-80ABEB1924B7}">
      <dgm:prSet/>
      <dgm:spPr/>
      <dgm:t>
        <a:bodyPr/>
        <a:lstStyle/>
        <a:p>
          <a:endParaRPr lang="en-SG"/>
        </a:p>
      </dgm:t>
    </dgm:pt>
    <dgm:pt modelId="{AF16987B-EED8-483F-A28D-D862B30A8375}" type="sibTrans" cxnId="{5B238F35-9E51-4993-ABE9-80ABEB1924B7}">
      <dgm:prSet/>
      <dgm:spPr/>
      <dgm:t>
        <a:bodyPr/>
        <a:lstStyle/>
        <a:p>
          <a:endParaRPr lang="en-SG"/>
        </a:p>
      </dgm:t>
    </dgm:pt>
    <dgm:pt modelId="{86C70D2E-A429-48C5-A369-5C1281E89FB1}">
      <dgm:prSet phldrT="[Text]"/>
      <dgm:spPr/>
      <dgm:t>
        <a:bodyPr/>
        <a:lstStyle/>
        <a:p>
          <a:r>
            <a:rPr lang="en-SG" dirty="0"/>
            <a:t> Context</a:t>
          </a:r>
        </a:p>
      </dgm:t>
    </dgm:pt>
    <dgm:pt modelId="{600513F6-0CD6-4A84-B9F3-BF7C032E54D3}" type="parTrans" cxnId="{8C00A3CB-3A53-4C91-B6F0-6125594ABEF4}">
      <dgm:prSet/>
      <dgm:spPr/>
      <dgm:t>
        <a:bodyPr/>
        <a:lstStyle/>
        <a:p>
          <a:endParaRPr lang="en-SG"/>
        </a:p>
      </dgm:t>
    </dgm:pt>
    <dgm:pt modelId="{5B6395DD-90B9-41BE-87C1-0D072E6284F7}" type="sibTrans" cxnId="{8C00A3CB-3A53-4C91-B6F0-6125594ABEF4}">
      <dgm:prSet/>
      <dgm:spPr/>
      <dgm:t>
        <a:bodyPr/>
        <a:lstStyle/>
        <a:p>
          <a:endParaRPr lang="en-SG"/>
        </a:p>
      </dgm:t>
    </dgm:pt>
    <dgm:pt modelId="{4D5F3B9B-ECC4-4CFB-A9DC-235AD276F009}">
      <dgm:prSet phldrT="[Text]"/>
      <dgm:spPr/>
      <dgm:t>
        <a:bodyPr/>
        <a:lstStyle/>
        <a:p>
          <a:r>
            <a:rPr lang="en-SG" dirty="0"/>
            <a:t> Redux</a:t>
          </a:r>
        </a:p>
      </dgm:t>
    </dgm:pt>
    <dgm:pt modelId="{58AF6C82-4598-43ED-8BD0-980F580ED779}" type="parTrans" cxnId="{30C4E28B-4F5E-41D3-86DE-A0051699064B}">
      <dgm:prSet/>
      <dgm:spPr/>
      <dgm:t>
        <a:bodyPr/>
        <a:lstStyle/>
        <a:p>
          <a:endParaRPr lang="en-SG"/>
        </a:p>
      </dgm:t>
    </dgm:pt>
    <dgm:pt modelId="{E6E6538E-6B76-42DA-B343-4FA78619B1E1}" type="sibTrans" cxnId="{30C4E28B-4F5E-41D3-86DE-A0051699064B}">
      <dgm:prSet/>
      <dgm:spPr/>
      <dgm:t>
        <a:bodyPr/>
        <a:lstStyle/>
        <a:p>
          <a:endParaRPr lang="en-SG"/>
        </a:p>
      </dgm:t>
    </dgm:pt>
    <dgm:pt modelId="{389A7389-F43E-4E66-8767-823B1B458497}">
      <dgm:prSet phldrT="[Text]"/>
      <dgm:spPr/>
      <dgm:t>
        <a:bodyPr/>
        <a:lstStyle/>
        <a:p>
          <a:r>
            <a:rPr lang="en-SG" dirty="0"/>
            <a:t> Styled Components</a:t>
          </a:r>
        </a:p>
      </dgm:t>
    </dgm:pt>
    <dgm:pt modelId="{515470F4-F9C4-4F45-9D1E-A801544CFE85}" type="parTrans" cxnId="{F9077DE7-A97D-4055-921E-2896A4F09EB0}">
      <dgm:prSet/>
      <dgm:spPr/>
      <dgm:t>
        <a:bodyPr/>
        <a:lstStyle/>
        <a:p>
          <a:endParaRPr lang="en-SG"/>
        </a:p>
      </dgm:t>
    </dgm:pt>
    <dgm:pt modelId="{20B858D5-8B09-4B8F-85DA-11E981D09A97}" type="sibTrans" cxnId="{F9077DE7-A97D-4055-921E-2896A4F09EB0}">
      <dgm:prSet/>
      <dgm:spPr/>
      <dgm:t>
        <a:bodyPr/>
        <a:lstStyle/>
        <a:p>
          <a:endParaRPr lang="en-SG"/>
        </a:p>
      </dgm:t>
    </dgm:pt>
    <dgm:pt modelId="{C5E6388D-274B-4A35-8FC0-5449D1E08BAC}">
      <dgm:prSet phldrT="[Text]"/>
      <dgm:spPr/>
      <dgm:t>
        <a:bodyPr/>
        <a:lstStyle/>
        <a:p>
          <a:r>
            <a:rPr lang="en-SG" dirty="0"/>
            <a:t> Global State</a:t>
          </a:r>
        </a:p>
      </dgm:t>
    </dgm:pt>
    <dgm:pt modelId="{5B4FD862-F2F2-46B3-89A9-59A9A948E9CE}" type="parTrans" cxnId="{7C83680E-256F-496C-85AB-0AA368622D9B}">
      <dgm:prSet/>
      <dgm:spPr/>
      <dgm:t>
        <a:bodyPr/>
        <a:lstStyle/>
        <a:p>
          <a:endParaRPr lang="en-SG"/>
        </a:p>
      </dgm:t>
    </dgm:pt>
    <dgm:pt modelId="{DF24A1D0-33AE-4806-981B-DE8E6E7539EB}" type="sibTrans" cxnId="{7C83680E-256F-496C-85AB-0AA368622D9B}">
      <dgm:prSet/>
      <dgm:spPr/>
      <dgm:t>
        <a:bodyPr/>
        <a:lstStyle/>
        <a:p>
          <a:endParaRPr lang="en-SG"/>
        </a:p>
      </dgm:t>
    </dgm:pt>
    <dgm:pt modelId="{35F91969-13A0-4D36-9ABC-8E800A1FC173}">
      <dgm:prSet phldrT="[Text]"/>
      <dgm:spPr/>
      <dgm:t>
        <a:bodyPr/>
        <a:lstStyle/>
        <a:p>
          <a:r>
            <a:rPr lang="en-SG" dirty="0"/>
            <a:t> Hooks</a:t>
          </a:r>
        </a:p>
      </dgm:t>
    </dgm:pt>
    <dgm:pt modelId="{2DB54818-AC16-42DC-8695-AD4AFDA62B57}" type="parTrans" cxnId="{4D678479-DB59-42F1-BC33-8B5BDBA933D5}">
      <dgm:prSet/>
      <dgm:spPr/>
      <dgm:t>
        <a:bodyPr/>
        <a:lstStyle/>
        <a:p>
          <a:endParaRPr lang="en-SG"/>
        </a:p>
      </dgm:t>
    </dgm:pt>
    <dgm:pt modelId="{4FA5EA61-A7FA-4141-B28A-2522CE8FC0EB}" type="sibTrans" cxnId="{4D678479-DB59-42F1-BC33-8B5BDBA933D5}">
      <dgm:prSet/>
      <dgm:spPr/>
      <dgm:t>
        <a:bodyPr/>
        <a:lstStyle/>
        <a:p>
          <a:endParaRPr lang="en-SG"/>
        </a:p>
      </dgm:t>
    </dgm:pt>
    <dgm:pt modelId="{54006CA9-2D21-44C4-A221-9399B220E040}" type="pres">
      <dgm:prSet presAssocID="{39048F14-D508-4D79-99AE-B337769B5145}" presName="Name0" presStyleCnt="0">
        <dgm:presLayoutVars>
          <dgm:dir/>
          <dgm:animLvl val="lvl"/>
          <dgm:resizeHandles val="exact"/>
        </dgm:presLayoutVars>
      </dgm:prSet>
      <dgm:spPr/>
    </dgm:pt>
    <dgm:pt modelId="{FB3D51D2-3C74-4CEB-802C-B0BCFF99D235}" type="pres">
      <dgm:prSet presAssocID="{9E35638F-27D9-4AD8-8B93-5EE8CAFE26B1}" presName="linNode" presStyleCnt="0"/>
      <dgm:spPr/>
    </dgm:pt>
    <dgm:pt modelId="{8E6DB281-C1C5-4795-B0EA-86D0F92E232C}" type="pres">
      <dgm:prSet presAssocID="{9E35638F-27D9-4AD8-8B93-5EE8CAFE26B1}" presName="parentText" presStyleLbl="node1" presStyleIdx="0" presStyleCnt="2" custLinFactNeighborX="-13979" custLinFactNeighborY="-19193">
        <dgm:presLayoutVars>
          <dgm:chMax val="1"/>
          <dgm:bulletEnabled val="1"/>
        </dgm:presLayoutVars>
      </dgm:prSet>
      <dgm:spPr/>
    </dgm:pt>
    <dgm:pt modelId="{6E4BD622-B519-4918-B7F2-F2A689EFB969}" type="pres">
      <dgm:prSet presAssocID="{9E35638F-27D9-4AD8-8B93-5EE8CAFE26B1}" presName="descendantText" presStyleLbl="alignAccFollowNode1" presStyleIdx="0" presStyleCnt="2">
        <dgm:presLayoutVars>
          <dgm:bulletEnabled val="1"/>
        </dgm:presLayoutVars>
      </dgm:prSet>
      <dgm:spPr/>
    </dgm:pt>
    <dgm:pt modelId="{56009C2E-0769-42A0-9623-68440A90E367}" type="pres">
      <dgm:prSet presAssocID="{3F9CA127-6E75-474E-A1BD-00F1240781CD}" presName="sp" presStyleCnt="0"/>
      <dgm:spPr/>
    </dgm:pt>
    <dgm:pt modelId="{08F5AAED-9608-4FA8-BE39-EA8A7A2CFAD4}" type="pres">
      <dgm:prSet presAssocID="{63419DBD-4E09-4CB3-8301-DE461E3ABC78}" presName="linNode" presStyleCnt="0"/>
      <dgm:spPr/>
    </dgm:pt>
    <dgm:pt modelId="{D476B06E-9B5B-4568-80F7-000C4B1817A9}" type="pres">
      <dgm:prSet presAssocID="{63419DBD-4E09-4CB3-8301-DE461E3ABC78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B7920B9E-DF6A-495D-AE78-F38FAFD43272}" type="pres">
      <dgm:prSet presAssocID="{63419DBD-4E09-4CB3-8301-DE461E3ABC78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7C83680E-256F-496C-85AB-0AA368622D9B}" srcId="{9E35638F-27D9-4AD8-8B93-5EE8CAFE26B1}" destId="{C5E6388D-274B-4A35-8FC0-5449D1E08BAC}" srcOrd="6" destOrd="0" parTransId="{5B4FD862-F2F2-46B3-89A9-59A9A948E9CE}" sibTransId="{DF24A1D0-33AE-4806-981B-DE8E6E7539EB}"/>
    <dgm:cxn modelId="{E634D51A-418C-4D94-91EE-BE17DB0C007B}" srcId="{39048F14-D508-4D79-99AE-B337769B5145}" destId="{63419DBD-4E09-4CB3-8301-DE461E3ABC78}" srcOrd="1" destOrd="0" parTransId="{2EC0092D-4F06-4819-A45B-43A8DE2B1FA5}" sibTransId="{C4D4C9D2-2C7F-43F8-A055-E7A8D7D075C8}"/>
    <dgm:cxn modelId="{D6C54E2C-6629-48CE-8E14-64AFD182D95B}" type="presOf" srcId="{9E35638F-27D9-4AD8-8B93-5EE8CAFE26B1}" destId="{8E6DB281-C1C5-4795-B0EA-86D0F92E232C}" srcOrd="0" destOrd="0" presId="urn:microsoft.com/office/officeart/2005/8/layout/vList5"/>
    <dgm:cxn modelId="{88560D33-E940-473A-8D0E-CCCBB59CBAB3}" type="presOf" srcId="{DB5274B4-6BEC-46BF-AA65-33B07D72B6F0}" destId="{B7920B9E-DF6A-495D-AE78-F38FAFD43272}" srcOrd="0" destOrd="0" presId="urn:microsoft.com/office/officeart/2005/8/layout/vList5"/>
    <dgm:cxn modelId="{5B238F35-9E51-4993-ABE9-80ABEB1924B7}" srcId="{9E35638F-27D9-4AD8-8B93-5EE8CAFE26B1}" destId="{12EDAB16-11EE-4C31-B789-245EA1B2C766}" srcOrd="2" destOrd="0" parTransId="{D6CA8BA7-69BD-4FD3-AB07-FE8DE1EEB4B1}" sibTransId="{AF16987B-EED8-483F-A28D-D862B30A8375}"/>
    <dgm:cxn modelId="{51B84E60-D2EB-4ADA-A84A-FEE8D0E6E7B9}" type="presOf" srcId="{12EDAB16-11EE-4C31-B789-245EA1B2C766}" destId="{6E4BD622-B519-4918-B7F2-F2A689EFB969}" srcOrd="0" destOrd="2" presId="urn:microsoft.com/office/officeart/2005/8/layout/vList5"/>
    <dgm:cxn modelId="{CA6D154E-272C-4086-AC14-8EACBEE9D559}" type="presOf" srcId="{2CC46F53-E2FE-4B7E-9C42-08EBB16EF350}" destId="{6E4BD622-B519-4918-B7F2-F2A689EFB969}" srcOrd="0" destOrd="1" presId="urn:microsoft.com/office/officeart/2005/8/layout/vList5"/>
    <dgm:cxn modelId="{2F733C52-0CDA-47BC-886F-D8D9981C8590}" type="presOf" srcId="{C5E6388D-274B-4A35-8FC0-5449D1E08BAC}" destId="{6E4BD622-B519-4918-B7F2-F2A689EFB969}" srcOrd="0" destOrd="6" presId="urn:microsoft.com/office/officeart/2005/8/layout/vList5"/>
    <dgm:cxn modelId="{7FE8A277-0FA5-4CC6-B856-839344A814FE}" type="presOf" srcId="{274F2DD2-755F-476C-BB1C-B26DE353F985}" destId="{B7920B9E-DF6A-495D-AE78-F38FAFD43272}" srcOrd="0" destOrd="1" presId="urn:microsoft.com/office/officeart/2005/8/layout/vList5"/>
    <dgm:cxn modelId="{4D678479-DB59-42F1-BC33-8B5BDBA933D5}" srcId="{9E35638F-27D9-4AD8-8B93-5EE8CAFE26B1}" destId="{35F91969-13A0-4D36-9ABC-8E800A1FC173}" srcOrd="7" destOrd="0" parTransId="{2DB54818-AC16-42DC-8695-AD4AFDA62B57}" sibTransId="{4FA5EA61-A7FA-4141-B28A-2522CE8FC0EB}"/>
    <dgm:cxn modelId="{8023E388-C0F4-405C-9AC1-F43CCFAC0B90}" srcId="{63419DBD-4E09-4CB3-8301-DE461E3ABC78}" destId="{274F2DD2-755F-476C-BB1C-B26DE353F985}" srcOrd="1" destOrd="0" parTransId="{8938CC72-B799-4F91-A165-A3DCEC697C57}" sibTransId="{8F91A201-690A-4607-B286-F92EF6B8B4CD}"/>
    <dgm:cxn modelId="{EDCF8C8A-ACDB-497F-B549-B23AA122F37A}" type="presOf" srcId="{86C70D2E-A429-48C5-A369-5C1281E89FB1}" destId="{6E4BD622-B519-4918-B7F2-F2A689EFB969}" srcOrd="0" destOrd="3" presId="urn:microsoft.com/office/officeart/2005/8/layout/vList5"/>
    <dgm:cxn modelId="{30C4E28B-4F5E-41D3-86DE-A0051699064B}" srcId="{9E35638F-27D9-4AD8-8B93-5EE8CAFE26B1}" destId="{4D5F3B9B-ECC4-4CFB-A9DC-235AD276F009}" srcOrd="4" destOrd="0" parTransId="{58AF6C82-4598-43ED-8BD0-980F580ED779}" sibTransId="{E6E6538E-6B76-42DA-B343-4FA78619B1E1}"/>
    <dgm:cxn modelId="{DD31FA8B-F202-411D-A72E-F18F7CC77555}" srcId="{9E35638F-27D9-4AD8-8B93-5EE8CAFE26B1}" destId="{2CC46F53-E2FE-4B7E-9C42-08EBB16EF350}" srcOrd="1" destOrd="0" parTransId="{367184C0-2A38-4DE0-8CE1-2000F25DF70F}" sibTransId="{5D16764C-ADF6-479C-A1ED-7FA019A9939B}"/>
    <dgm:cxn modelId="{D403EC92-E0AB-434C-8EC4-C2427165E025}" type="presOf" srcId="{35F91969-13A0-4D36-9ABC-8E800A1FC173}" destId="{6E4BD622-B519-4918-B7F2-F2A689EFB969}" srcOrd="0" destOrd="7" presId="urn:microsoft.com/office/officeart/2005/8/layout/vList5"/>
    <dgm:cxn modelId="{004AE198-D048-4995-BA17-9FA5D5B49C97}" srcId="{9E35638F-27D9-4AD8-8B93-5EE8CAFE26B1}" destId="{44753B8C-71DD-4C05-8D9F-6FF7B9600711}" srcOrd="0" destOrd="0" parTransId="{9B349507-F5CB-4C06-BEB7-2E80E79F12B1}" sibTransId="{560C53CB-66EF-404E-AF2A-5A655236EC03}"/>
    <dgm:cxn modelId="{B26C52B6-13DC-4ACC-8B4F-A7276082BF39}" srcId="{63419DBD-4E09-4CB3-8301-DE461E3ABC78}" destId="{DB5274B4-6BEC-46BF-AA65-33B07D72B6F0}" srcOrd="0" destOrd="0" parTransId="{A1C4A33B-F902-413B-8123-5F63AB302261}" sibTransId="{DB7A5286-2CF6-4C0A-AB23-04AE4D8FABFA}"/>
    <dgm:cxn modelId="{98058BB7-F017-4B07-83C4-D6915E742AE1}" type="presOf" srcId="{63419DBD-4E09-4CB3-8301-DE461E3ABC78}" destId="{D476B06E-9B5B-4568-80F7-000C4B1817A9}" srcOrd="0" destOrd="0" presId="urn:microsoft.com/office/officeart/2005/8/layout/vList5"/>
    <dgm:cxn modelId="{38121CB8-52A5-48C8-B2B7-A1F73D7E0EBC}" type="presOf" srcId="{389A7389-F43E-4E66-8767-823B1B458497}" destId="{6E4BD622-B519-4918-B7F2-F2A689EFB969}" srcOrd="0" destOrd="5" presId="urn:microsoft.com/office/officeart/2005/8/layout/vList5"/>
    <dgm:cxn modelId="{8C00A3CB-3A53-4C91-B6F0-6125594ABEF4}" srcId="{9E35638F-27D9-4AD8-8B93-5EE8CAFE26B1}" destId="{86C70D2E-A429-48C5-A369-5C1281E89FB1}" srcOrd="3" destOrd="0" parTransId="{600513F6-0CD6-4A84-B9F3-BF7C032E54D3}" sibTransId="{5B6395DD-90B9-41BE-87C1-0D072E6284F7}"/>
    <dgm:cxn modelId="{F9077DE7-A97D-4055-921E-2896A4F09EB0}" srcId="{9E35638F-27D9-4AD8-8B93-5EE8CAFE26B1}" destId="{389A7389-F43E-4E66-8767-823B1B458497}" srcOrd="5" destOrd="0" parTransId="{515470F4-F9C4-4F45-9D1E-A801544CFE85}" sibTransId="{20B858D5-8B09-4B8F-85DA-11E981D09A97}"/>
    <dgm:cxn modelId="{C59928E8-ED2A-4E6A-A44E-7A3913DD9973}" type="presOf" srcId="{39048F14-D508-4D79-99AE-B337769B5145}" destId="{54006CA9-2D21-44C4-A221-9399B220E040}" srcOrd="0" destOrd="0" presId="urn:microsoft.com/office/officeart/2005/8/layout/vList5"/>
    <dgm:cxn modelId="{B33D63F1-461E-4114-894D-2A2FBD38AAA3}" type="presOf" srcId="{4D5F3B9B-ECC4-4CFB-A9DC-235AD276F009}" destId="{6E4BD622-B519-4918-B7F2-F2A689EFB969}" srcOrd="0" destOrd="4" presId="urn:microsoft.com/office/officeart/2005/8/layout/vList5"/>
    <dgm:cxn modelId="{1BF29BF1-C573-47D3-9623-A3696E9C4958}" srcId="{39048F14-D508-4D79-99AE-B337769B5145}" destId="{9E35638F-27D9-4AD8-8B93-5EE8CAFE26B1}" srcOrd="0" destOrd="0" parTransId="{10E2B256-B1D3-4123-93D2-3E1C612F0D11}" sibTransId="{3F9CA127-6E75-474E-A1BD-00F1240781CD}"/>
    <dgm:cxn modelId="{33C3CFFA-2955-4075-B3D3-6148472F2870}" type="presOf" srcId="{44753B8C-71DD-4C05-8D9F-6FF7B9600711}" destId="{6E4BD622-B519-4918-B7F2-F2A689EFB969}" srcOrd="0" destOrd="0" presId="urn:microsoft.com/office/officeart/2005/8/layout/vList5"/>
    <dgm:cxn modelId="{949BF528-F283-4B55-A782-FE2F2B7CBD74}" type="presParOf" srcId="{54006CA9-2D21-44C4-A221-9399B220E040}" destId="{FB3D51D2-3C74-4CEB-802C-B0BCFF99D235}" srcOrd="0" destOrd="0" presId="urn:microsoft.com/office/officeart/2005/8/layout/vList5"/>
    <dgm:cxn modelId="{001C7E47-8579-4D50-B485-77CE877D7EA1}" type="presParOf" srcId="{FB3D51D2-3C74-4CEB-802C-B0BCFF99D235}" destId="{8E6DB281-C1C5-4795-B0EA-86D0F92E232C}" srcOrd="0" destOrd="0" presId="urn:microsoft.com/office/officeart/2005/8/layout/vList5"/>
    <dgm:cxn modelId="{3DD7AB85-7480-42DF-9647-D17157B6B2E9}" type="presParOf" srcId="{FB3D51D2-3C74-4CEB-802C-B0BCFF99D235}" destId="{6E4BD622-B519-4918-B7F2-F2A689EFB969}" srcOrd="1" destOrd="0" presId="urn:microsoft.com/office/officeart/2005/8/layout/vList5"/>
    <dgm:cxn modelId="{B62E2A95-F3A0-4811-A40C-E374AFF0B0F7}" type="presParOf" srcId="{54006CA9-2D21-44C4-A221-9399B220E040}" destId="{56009C2E-0769-42A0-9623-68440A90E367}" srcOrd="1" destOrd="0" presId="urn:microsoft.com/office/officeart/2005/8/layout/vList5"/>
    <dgm:cxn modelId="{72B82336-EF61-4407-B19A-F7BA5C286016}" type="presParOf" srcId="{54006CA9-2D21-44C4-A221-9399B220E040}" destId="{08F5AAED-9608-4FA8-BE39-EA8A7A2CFAD4}" srcOrd="2" destOrd="0" presId="urn:microsoft.com/office/officeart/2005/8/layout/vList5"/>
    <dgm:cxn modelId="{E957155E-391F-4D6F-9E85-33B5E39701DB}" type="presParOf" srcId="{08F5AAED-9608-4FA8-BE39-EA8A7A2CFAD4}" destId="{D476B06E-9B5B-4568-80F7-000C4B1817A9}" srcOrd="0" destOrd="0" presId="urn:microsoft.com/office/officeart/2005/8/layout/vList5"/>
    <dgm:cxn modelId="{7C2BE62F-2448-40DB-81AC-B93D37914F9A}" type="presParOf" srcId="{08F5AAED-9608-4FA8-BE39-EA8A7A2CFAD4}" destId="{B7920B9E-DF6A-495D-AE78-F38FAFD4327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9D726A-B6D0-4156-9091-C2F1B38A1BD4}">
      <dsp:nvSpPr>
        <dsp:cNvPr id="0" name=""/>
        <dsp:cNvSpPr/>
      </dsp:nvSpPr>
      <dsp:spPr>
        <a:xfrm>
          <a:off x="4345595" y="1124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Brainstorm Ideas</a:t>
          </a:r>
        </a:p>
      </dsp:txBody>
      <dsp:txXfrm>
        <a:off x="4374544" y="30073"/>
        <a:ext cx="1918911" cy="930506"/>
      </dsp:txXfrm>
    </dsp:sp>
    <dsp:sp modelId="{59324D1A-B444-46FF-9304-92A1AB91B62C}">
      <dsp:nvSpPr>
        <dsp:cNvPr id="0" name=""/>
        <dsp:cNvSpPr/>
      </dsp:nvSpPr>
      <dsp:spPr>
        <a:xfrm rot="3600000">
          <a:off x="5635023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5738805" y="1805186"/>
        <a:ext cx="822720" cy="207565"/>
      </dsp:txXfrm>
    </dsp:sp>
    <dsp:sp modelId="{D0AE8087-AEB4-4337-AF1C-A410492426F0}">
      <dsp:nvSpPr>
        <dsp:cNvPr id="0" name=""/>
        <dsp:cNvSpPr/>
      </dsp:nvSpPr>
      <dsp:spPr>
        <a:xfrm>
          <a:off x="5977928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Think about Implementation</a:t>
          </a:r>
        </a:p>
      </dsp:txBody>
      <dsp:txXfrm>
        <a:off x="6006877" y="2857357"/>
        <a:ext cx="1918911" cy="930506"/>
      </dsp:txXfrm>
    </dsp:sp>
    <dsp:sp modelId="{A3ABFD9D-5110-4F6D-B94B-9BC794A5199A}">
      <dsp:nvSpPr>
        <dsp:cNvPr id="0" name=""/>
        <dsp:cNvSpPr/>
      </dsp:nvSpPr>
      <dsp:spPr>
        <a:xfrm rot="10800000">
          <a:off x="4818857" y="3149639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 rot="10800000">
        <a:off x="4922639" y="3218827"/>
        <a:ext cx="822720" cy="207565"/>
      </dsp:txXfrm>
    </dsp:sp>
    <dsp:sp modelId="{306C44C7-6C25-499F-8FEF-90A3B1E43579}">
      <dsp:nvSpPr>
        <dsp:cNvPr id="0" name=""/>
        <dsp:cNvSpPr/>
      </dsp:nvSpPr>
      <dsp:spPr>
        <a:xfrm>
          <a:off x="2713262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Identify Skillset</a:t>
          </a:r>
        </a:p>
      </dsp:txBody>
      <dsp:txXfrm>
        <a:off x="2742211" y="2857357"/>
        <a:ext cx="1918911" cy="930506"/>
      </dsp:txXfrm>
    </dsp:sp>
    <dsp:sp modelId="{AB64D54B-6787-47C6-8CC6-95D124AA2FA8}">
      <dsp:nvSpPr>
        <dsp:cNvPr id="0" name=""/>
        <dsp:cNvSpPr/>
      </dsp:nvSpPr>
      <dsp:spPr>
        <a:xfrm rot="18000000">
          <a:off x="4002691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4106473" y="1805186"/>
        <a:ext cx="822720" cy="2075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2AB924-ABF7-4913-AA61-E93F81955899}">
      <dsp:nvSpPr>
        <dsp:cNvPr id="0" name=""/>
        <dsp:cNvSpPr/>
      </dsp:nvSpPr>
      <dsp:spPr>
        <a:xfrm>
          <a:off x="125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CCDDF-B57E-4848-8B22-72F2CB8CB6B6}">
      <dsp:nvSpPr>
        <dsp:cNvPr id="0" name=""/>
        <dsp:cNvSpPr/>
      </dsp:nvSpPr>
      <dsp:spPr>
        <a:xfrm>
          <a:off x="83885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Research</a:t>
          </a:r>
        </a:p>
      </dsp:txBody>
      <dsp:txXfrm>
        <a:off x="874365" y="1489817"/>
        <a:ext cx="2581392" cy="1141410"/>
      </dsp:txXfrm>
    </dsp:sp>
    <dsp:sp modelId="{F707592F-49B3-4DAF-A952-51E8EECC929E}">
      <dsp:nvSpPr>
        <dsp:cNvPr id="0" name=""/>
        <dsp:cNvSpPr/>
      </dsp:nvSpPr>
      <dsp:spPr>
        <a:xfrm>
          <a:off x="358899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B3045-3465-479F-9400-D374E56A2911}">
      <dsp:nvSpPr>
        <dsp:cNvPr id="0" name=""/>
        <dsp:cNvSpPr/>
      </dsp:nvSpPr>
      <dsp:spPr>
        <a:xfrm>
          <a:off x="442659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Develop</a:t>
          </a:r>
        </a:p>
      </dsp:txBody>
      <dsp:txXfrm>
        <a:off x="4462105" y="1489817"/>
        <a:ext cx="2581392" cy="1141410"/>
      </dsp:txXfrm>
    </dsp:sp>
    <dsp:sp modelId="{35F983E1-32D1-4BA1-A9C6-2814EA063A19}">
      <dsp:nvSpPr>
        <dsp:cNvPr id="0" name=""/>
        <dsp:cNvSpPr/>
      </dsp:nvSpPr>
      <dsp:spPr>
        <a:xfrm>
          <a:off x="717673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A1095A-9073-4924-8116-F2EB15CF9D7B}">
      <dsp:nvSpPr>
        <dsp:cNvPr id="0" name=""/>
        <dsp:cNvSpPr/>
      </dsp:nvSpPr>
      <dsp:spPr>
        <a:xfrm>
          <a:off x="8014335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Re-factor &amp; Improvise</a:t>
          </a:r>
        </a:p>
      </dsp:txBody>
      <dsp:txXfrm>
        <a:off x="8049846" y="1489817"/>
        <a:ext cx="2581392" cy="11414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CCA745-E453-4712-800A-F9F3BC06C327}">
      <dsp:nvSpPr>
        <dsp:cNvPr id="0" name=""/>
        <dsp:cNvSpPr/>
      </dsp:nvSpPr>
      <dsp:spPr>
        <a:xfrm>
          <a:off x="5053520" y="2308"/>
          <a:ext cx="1424558" cy="92596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Planning (4 days)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Started on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7</a:t>
          </a:r>
          <a:r>
            <a:rPr lang="en-SG" sz="1200" kern="1200" baseline="30000" dirty="0"/>
            <a:t>th</a:t>
          </a:r>
          <a:r>
            <a:rPr lang="en-SG" sz="1200" kern="1200" dirty="0"/>
            <a:t> Nov’20</a:t>
          </a:r>
        </a:p>
      </dsp:txBody>
      <dsp:txXfrm>
        <a:off x="5098722" y="47510"/>
        <a:ext cx="1334154" cy="835558"/>
      </dsp:txXfrm>
    </dsp:sp>
    <dsp:sp modelId="{9B934215-1D9C-4590-869E-9A7BA23B0BC2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751837" y="235432"/>
              </a:moveTo>
              <a:arcTo wR="1848963" hR="1848963" stAng="17953790" swAng="1210976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636414-DE90-4277-8A39-A54D9A757E13}">
      <dsp:nvSpPr>
        <dsp:cNvPr id="0" name=""/>
        <dsp:cNvSpPr/>
      </dsp:nvSpPr>
      <dsp:spPr>
        <a:xfrm>
          <a:off x="6811989" y="1279910"/>
          <a:ext cx="1424558" cy="925962"/>
        </a:xfrm>
        <a:prstGeom prst="roundRect">
          <a:avLst/>
        </a:prstGeom>
        <a:solidFill>
          <a:schemeClr val="accent5">
            <a:hueOff val="-376331"/>
            <a:satOff val="64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Research (3 days)</a:t>
          </a:r>
        </a:p>
      </dsp:txBody>
      <dsp:txXfrm>
        <a:off x="6857191" y="1325112"/>
        <a:ext cx="1334154" cy="835558"/>
      </dsp:txXfrm>
    </dsp:sp>
    <dsp:sp modelId="{4A4DF3C2-EDA7-451A-BECA-7429FD232E90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3693483" y="1977053"/>
              </a:moveTo>
              <a:arcTo wR="1848963" hR="1848963" stAng="21838347" swAng="1359291"/>
            </a:path>
          </a:pathLst>
        </a:custGeom>
        <a:noFill/>
        <a:ln w="6350" cap="flat" cmpd="sng" algn="ctr">
          <a:solidFill>
            <a:schemeClr val="accent5">
              <a:hueOff val="-376331"/>
              <a:satOff val="64"/>
              <a:lumOff val="-225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C1D3D9-425D-4C56-A72E-1BE4A7C37C6C}">
      <dsp:nvSpPr>
        <dsp:cNvPr id="0" name=""/>
        <dsp:cNvSpPr/>
      </dsp:nvSpPr>
      <dsp:spPr>
        <a:xfrm>
          <a:off x="6140314" y="3347114"/>
          <a:ext cx="1424558" cy="925962"/>
        </a:xfrm>
        <a:prstGeom prst="roundRect">
          <a:avLst/>
        </a:prstGeom>
        <a:solidFill>
          <a:schemeClr val="accent5">
            <a:hueOff val="-752662"/>
            <a:satOff val="128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Initial Implementation (3 days)</a:t>
          </a:r>
        </a:p>
      </dsp:txBody>
      <dsp:txXfrm>
        <a:off x="6185516" y="3392316"/>
        <a:ext cx="1334154" cy="835558"/>
      </dsp:txXfrm>
    </dsp:sp>
    <dsp:sp modelId="{E56C1F90-218A-4ECC-BC9D-05BE5FA2B9D5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075708" y="3683970"/>
              </a:moveTo>
              <a:arcTo wR="1848963" hR="1848963" stAng="4977351" swAng="845297"/>
            </a:path>
          </a:pathLst>
        </a:custGeom>
        <a:noFill/>
        <a:ln w="6350" cap="flat" cmpd="sng" algn="ctr">
          <a:solidFill>
            <a:schemeClr val="accent5">
              <a:hueOff val="-752662"/>
              <a:satOff val="128"/>
              <a:lumOff val="-451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638496-B1F7-45E4-A18A-ED573F68D404}">
      <dsp:nvSpPr>
        <dsp:cNvPr id="0" name=""/>
        <dsp:cNvSpPr/>
      </dsp:nvSpPr>
      <dsp:spPr>
        <a:xfrm>
          <a:off x="3966727" y="3347114"/>
          <a:ext cx="1424558" cy="925962"/>
        </a:xfrm>
        <a:prstGeom prst="roundRect">
          <a:avLst/>
        </a:prstGeom>
        <a:solidFill>
          <a:schemeClr val="accent5">
            <a:hueOff val="-1128994"/>
            <a:satOff val="191"/>
            <a:lumOff val="-6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Re-factorisation &amp; Improvement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(6 days)</a:t>
          </a:r>
        </a:p>
      </dsp:txBody>
      <dsp:txXfrm>
        <a:off x="4011929" y="3392316"/>
        <a:ext cx="1334154" cy="835558"/>
      </dsp:txXfrm>
    </dsp:sp>
    <dsp:sp modelId="{ADAD820E-5BC9-40A5-91B4-604208225EA7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196099" y="2677641"/>
              </a:moveTo>
              <a:arcTo wR="1848963" hR="1848963" stAng="9202361" swAng="1359291"/>
            </a:path>
          </a:pathLst>
        </a:custGeom>
        <a:noFill/>
        <a:ln w="6350" cap="flat" cmpd="sng" algn="ctr">
          <a:solidFill>
            <a:schemeClr val="accent5">
              <a:hueOff val="-1128994"/>
              <a:satOff val="191"/>
              <a:lumOff val="-6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4382BB-DE88-4476-BDAF-01EE78882ED6}">
      <dsp:nvSpPr>
        <dsp:cNvPr id="0" name=""/>
        <dsp:cNvSpPr/>
      </dsp:nvSpPr>
      <dsp:spPr>
        <a:xfrm>
          <a:off x="3295052" y="1279910"/>
          <a:ext cx="1424558" cy="925962"/>
        </a:xfrm>
        <a:prstGeom prst="roundRect">
          <a:avLst/>
        </a:prstGeom>
        <a:solidFill>
          <a:schemeClr val="accent5">
            <a:hueOff val="-1505325"/>
            <a:satOff val="255"/>
            <a:lumOff val="-9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Documentation (2 days)</a:t>
          </a:r>
        </a:p>
      </dsp:txBody>
      <dsp:txXfrm>
        <a:off x="3340254" y="1325112"/>
        <a:ext cx="1334154" cy="835558"/>
      </dsp:txXfrm>
    </dsp:sp>
    <dsp:sp modelId="{D68C7EE5-98BA-40D2-AB91-CE155E4A474D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444830" y="646018"/>
              </a:moveTo>
              <a:arcTo wR="1848963" hR="1848963" stAng="13235234" swAng="1210976"/>
            </a:path>
          </a:pathLst>
        </a:custGeom>
        <a:noFill/>
        <a:ln w="6350" cap="flat" cmpd="sng" algn="ctr">
          <a:solidFill>
            <a:schemeClr val="accent5">
              <a:hueOff val="-1505325"/>
              <a:satOff val="255"/>
              <a:lumOff val="-902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BD622-B519-4918-B7F2-F2A689EFB969}">
      <dsp:nvSpPr>
        <dsp:cNvPr id="0" name=""/>
        <dsp:cNvSpPr/>
      </dsp:nvSpPr>
      <dsp:spPr>
        <a:xfrm rot="5400000">
          <a:off x="3486298" y="-965395"/>
          <a:ext cx="1732489" cy="409651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Router (Secured &amp; Normal)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Media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Animation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Context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Redux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Styled Components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Global State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Hooks</a:t>
          </a:r>
        </a:p>
      </dsp:txBody>
      <dsp:txXfrm rot="-5400000">
        <a:off x="2304288" y="301188"/>
        <a:ext cx="4011938" cy="1563343"/>
      </dsp:txXfrm>
    </dsp:sp>
    <dsp:sp modelId="{8E6DB281-C1C5-4795-B0EA-86D0F92E232C}">
      <dsp:nvSpPr>
        <dsp:cNvPr id="0" name=""/>
        <dsp:cNvSpPr/>
      </dsp:nvSpPr>
      <dsp:spPr>
        <a:xfrm>
          <a:off x="0" y="0"/>
          <a:ext cx="2304287" cy="21656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React</a:t>
          </a:r>
        </a:p>
      </dsp:txBody>
      <dsp:txXfrm>
        <a:off x="105716" y="105716"/>
        <a:ext cx="2092855" cy="1954179"/>
      </dsp:txXfrm>
    </dsp:sp>
    <dsp:sp modelId="{B7920B9E-DF6A-495D-AE78-F38FAFD43272}">
      <dsp:nvSpPr>
        <dsp:cNvPr id="0" name=""/>
        <dsp:cNvSpPr/>
      </dsp:nvSpPr>
      <dsp:spPr>
        <a:xfrm rot="5400000">
          <a:off x="3486298" y="1308496"/>
          <a:ext cx="1732489" cy="4096511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Authentication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Storage</a:t>
          </a:r>
        </a:p>
      </dsp:txBody>
      <dsp:txXfrm rot="-5400000">
        <a:off x="2304288" y="2575080"/>
        <a:ext cx="4011938" cy="1563343"/>
      </dsp:txXfrm>
    </dsp:sp>
    <dsp:sp modelId="{D476B06E-9B5B-4568-80F7-000C4B1817A9}">
      <dsp:nvSpPr>
        <dsp:cNvPr id="0" name=""/>
        <dsp:cNvSpPr/>
      </dsp:nvSpPr>
      <dsp:spPr>
        <a:xfrm>
          <a:off x="0" y="2273946"/>
          <a:ext cx="2304287" cy="216561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Firebase</a:t>
          </a:r>
        </a:p>
      </dsp:txBody>
      <dsp:txXfrm>
        <a:off x="105716" y="2379662"/>
        <a:ext cx="2092855" cy="19541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79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14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1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6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6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56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29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38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2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91DB291E-B573-48C1-A8A8-90E111EEA0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-1"/>
            <a:ext cx="12191980" cy="6858001"/>
          </a:xfrm>
          <a:custGeom>
            <a:avLst/>
            <a:gdLst/>
            <a:ahLst/>
            <a:cxnLst/>
            <a:rect l="l" t="t" r="r" b="b"/>
            <a:pathLst>
              <a:path w="12191999" h="6857999"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4628129" y="6857999"/>
                </a:lnTo>
                <a:lnTo>
                  <a:pt x="4734519" y="6819371"/>
                </a:lnTo>
                <a:cubicBezTo>
                  <a:pt x="4938119" y="6741181"/>
                  <a:pt x="5132935" y="6652933"/>
                  <a:pt x="5315781" y="6551721"/>
                </a:cubicBezTo>
                <a:cubicBezTo>
                  <a:pt x="6619811" y="5830059"/>
                  <a:pt x="6364610" y="4934281"/>
                  <a:pt x="6058656" y="3948664"/>
                </a:cubicBezTo>
                <a:cubicBezTo>
                  <a:pt x="5601502" y="2476708"/>
                  <a:pt x="4958009" y="1222984"/>
                  <a:pt x="2540911" y="827627"/>
                </a:cubicBezTo>
                <a:cubicBezTo>
                  <a:pt x="1760946" y="699982"/>
                  <a:pt x="986522" y="591203"/>
                  <a:pt x="238021" y="541759"/>
                </a:cubicBezTo>
                <a:lnTo>
                  <a:pt x="0" y="529223"/>
                </a:lnTo>
                <a:close/>
              </a:path>
            </a:pathLst>
          </a:custGeom>
        </p:spPr>
      </p:pic>
      <p:sp>
        <p:nvSpPr>
          <p:cNvPr id="18" name="Freeform: Shape 9">
            <a:extLst>
              <a:ext uri="{FF2B5EF4-FFF2-40B4-BE49-F238E27FC236}">
                <a16:creationId xmlns:a16="http://schemas.microsoft.com/office/drawing/2014/main" id="{3B2B1500-BB55-471C-8A9E-67288297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3045E22C-A99D-41BB-AF14-EF1B1E745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1E454-686F-444D-8BA5-BA2E933FD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Project Presentation</a:t>
            </a:r>
            <a:endParaRPr lang="en-IN" sz="4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0EA523-9537-4C91-916A-A371026D2A2C}"/>
              </a:ext>
            </a:extLst>
          </p:cNvPr>
          <p:cNvSpPr txBox="1">
            <a:spLocks/>
          </p:cNvSpPr>
          <p:nvPr/>
        </p:nvSpPr>
        <p:spPr>
          <a:xfrm>
            <a:off x="1419225" y="4565379"/>
            <a:ext cx="4572000" cy="549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KANNAN AZHAGAPPA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4603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 Solve The Issues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Mainly by finding solutions online</a:t>
            </a:r>
          </a:p>
          <a:p>
            <a:r>
              <a:rPr lang="en-IN" dirty="0"/>
              <a:t>De-bugging the code</a:t>
            </a:r>
          </a:p>
          <a:p>
            <a:r>
              <a:rPr lang="en-IN" dirty="0"/>
              <a:t>Improvising the code</a:t>
            </a:r>
          </a:p>
        </p:txBody>
      </p:sp>
    </p:spTree>
    <p:extLst>
      <p:ext uri="{BB962C8B-B14F-4D97-AF65-F5344CB8AC3E}">
        <p14:creationId xmlns:p14="http://schemas.microsoft.com/office/powerpoint/2010/main" val="3370377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- Major Satisfaction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Styling for Product Catalogue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FBE782-FF57-40CB-A4EE-29A5D1FD7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2" t="28148" r="5454" b="11111"/>
          <a:stretch/>
        </p:blipFill>
        <p:spPr>
          <a:xfrm>
            <a:off x="1191492" y="2867348"/>
            <a:ext cx="9531927" cy="364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040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- Major Satisfaction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Modal</a:t>
            </a:r>
            <a:endParaRPr lang="en-SG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55880-6810-49A9-8B6C-E04462F6A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" r="7089"/>
          <a:stretch/>
        </p:blipFill>
        <p:spPr>
          <a:xfrm>
            <a:off x="2438399" y="2094403"/>
            <a:ext cx="4341091" cy="449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48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5EB66A-C438-4A7E-833A-BE14C4BF0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400" dirty="0"/>
              <a:t>https://github.com/KannanAzhagappa/Module2_FinalProject.git</a:t>
            </a:r>
          </a:p>
        </p:txBody>
      </p:sp>
    </p:spTree>
    <p:extLst>
      <p:ext uri="{BB962C8B-B14F-4D97-AF65-F5344CB8AC3E}">
        <p14:creationId xmlns:p14="http://schemas.microsoft.com/office/powerpoint/2010/main" val="1048479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66BE5-E268-4745-BC58-DEC5C7114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5" y="2059521"/>
            <a:ext cx="4331047" cy="4582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CDCF22-8264-49DD-955E-DDEC46112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762" y="2059521"/>
            <a:ext cx="4331048" cy="459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39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781EBF-9F5C-406B-A8D9-4CE3A99ED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27" y="2097222"/>
            <a:ext cx="4322618" cy="45298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0FE086-71BC-40D9-90F1-1AF633A83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563" y="2097222"/>
            <a:ext cx="4322618" cy="45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63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2AF3E-155C-4407-8F3C-5251CC970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345" y="2051223"/>
            <a:ext cx="4116861" cy="44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01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Additional Features </a:t>
            </a:r>
            <a:br>
              <a:rPr lang="en-US" dirty="0"/>
            </a:br>
            <a:r>
              <a:rPr lang="en-US" sz="2800" i="1" dirty="0"/>
              <a:t>(Which I would like to explore &amp; learn…)</a:t>
            </a:r>
            <a:endParaRPr lang="en-IN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sz="2000" dirty="0"/>
              <a:t>Firebase Realtime Database</a:t>
            </a:r>
          </a:p>
          <a:p>
            <a:r>
              <a:rPr lang="en-IN" sz="2000" dirty="0"/>
              <a:t>Payment Processing</a:t>
            </a:r>
          </a:p>
          <a:p>
            <a:r>
              <a:rPr lang="en-IN" sz="2000" dirty="0"/>
              <a:t>Pagination</a:t>
            </a:r>
          </a:p>
          <a:p>
            <a:r>
              <a:rPr lang="en-IN" sz="2000" dirty="0"/>
              <a:t>Sharing of data/materials among Users</a:t>
            </a:r>
          </a:p>
          <a:p>
            <a:r>
              <a:rPr lang="en-IN" sz="2000" dirty="0"/>
              <a:t>Admin Accounts</a:t>
            </a:r>
          </a:p>
          <a:p>
            <a:r>
              <a:rPr lang="en-IN" sz="2000" dirty="0"/>
              <a:t>Inventory Management</a:t>
            </a:r>
          </a:p>
          <a:p>
            <a:r>
              <a:rPr lang="en-IN" sz="2000" dirty="0"/>
              <a:t>Favourite Items</a:t>
            </a:r>
          </a:p>
          <a:p>
            <a:r>
              <a:rPr lang="en-IN" sz="2000" dirty="0"/>
              <a:t>Trending Products</a:t>
            </a:r>
          </a:p>
          <a:p>
            <a:r>
              <a:rPr lang="en-IN" sz="2000" dirty="0"/>
              <a:t>Product Analytics</a:t>
            </a:r>
          </a:p>
          <a:p>
            <a:r>
              <a:rPr lang="en-IN" sz="2000" dirty="0"/>
              <a:t>Better Product Catalogues APIs</a:t>
            </a:r>
          </a:p>
        </p:txBody>
      </p:sp>
    </p:spTree>
    <p:extLst>
      <p:ext uri="{BB962C8B-B14F-4D97-AF65-F5344CB8AC3E}">
        <p14:creationId xmlns:p14="http://schemas.microsoft.com/office/powerpoint/2010/main" val="2609092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665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Q &amp; A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2003702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684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Thank You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1702258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2C7C-9A6C-4A21-A2F9-59ECB062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94C10-DDF3-403F-B273-AE8B935E0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Create a React App for E-Commerce with the following features: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Login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Signup &amp; </a:t>
            </a:r>
            <a:r>
              <a:rPr lang="en-IN" dirty="0" err="1"/>
              <a:t>Signin</a:t>
            </a:r>
            <a:endParaRPr lang="en-IN" dirty="0"/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Authentication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Secure Path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Profiles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Product Catalogue to be browsed &amp; Add Items to Cart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Checkout Page/Summary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Image Gallery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User Signoff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0625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BD1-8A8C-4B03-9D68-44740D41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0DF96-75E4-4641-8D8F-555010749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55" y="2286001"/>
            <a:ext cx="3048000" cy="2286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3D81D2-4AFF-4D76-A57A-44323B1DE99F}"/>
              </a:ext>
            </a:extLst>
          </p:cNvPr>
          <p:cNvSpPr/>
          <p:nvPr/>
        </p:nvSpPr>
        <p:spPr>
          <a:xfrm>
            <a:off x="7536873" y="4821383"/>
            <a:ext cx="4396509" cy="10714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/>
              <a:t>Identify Knowledge Gap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D458A2E-CC51-436A-B7C1-40665C4E3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6798307"/>
              </p:ext>
            </p:extLst>
          </p:nvPr>
        </p:nvGraphicFramePr>
        <p:xfrm>
          <a:off x="-2011218" y="2179782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64169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6511D-F0CE-4AFC-A642-E8B013EDA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F452253-7D5D-4F32-A356-736669DED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279439"/>
              </p:ext>
            </p:extLst>
          </p:nvPr>
        </p:nvGraphicFramePr>
        <p:xfrm>
          <a:off x="762000" y="2286000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6010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45DF4-D8A7-4E9D-986B-230DAA78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A99C-26A3-4AC6-951E-319B4DAEF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11236036" cy="395778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Structure the project in below way:</a:t>
            </a:r>
          </a:p>
          <a:p>
            <a:pPr lvl="1"/>
            <a:r>
              <a:rPr lang="en-IN" dirty="0"/>
              <a:t>2 types of components -&gt; Styled Components and Normal React Components</a:t>
            </a:r>
          </a:p>
          <a:p>
            <a:pPr lvl="1"/>
            <a:r>
              <a:rPr lang="en-IN" dirty="0"/>
              <a:t>Have a Home Page</a:t>
            </a:r>
          </a:p>
          <a:p>
            <a:pPr lvl="1"/>
            <a:r>
              <a:rPr lang="en-IN" dirty="0"/>
              <a:t>Browse Page (Using API and Local Storage)</a:t>
            </a:r>
          </a:p>
          <a:p>
            <a:pPr lvl="1"/>
            <a:r>
              <a:rPr lang="en-IN" dirty="0"/>
              <a:t>Modal for Click action from Browse Page (Using set state using click event and passing props)</a:t>
            </a:r>
          </a:p>
          <a:p>
            <a:pPr lvl="1"/>
            <a:r>
              <a:rPr lang="en-IN" dirty="0"/>
              <a:t>Checkout Page (Using Global State, Redux and Local Storage)</a:t>
            </a:r>
          </a:p>
          <a:p>
            <a:pPr lvl="1"/>
            <a:r>
              <a:rPr lang="en-IN" dirty="0"/>
              <a:t>Firebase for Authentication &amp; Storage</a:t>
            </a:r>
          </a:p>
          <a:p>
            <a:pPr lvl="1"/>
            <a:r>
              <a:rPr lang="en-IN" dirty="0"/>
              <a:t>Split components into Containers and Pages</a:t>
            </a:r>
          </a:p>
          <a:p>
            <a:pPr lvl="1"/>
            <a:r>
              <a:rPr lang="en-IN" dirty="0"/>
              <a:t>Compound Components</a:t>
            </a:r>
          </a:p>
          <a:p>
            <a:pPr lvl="1"/>
            <a:r>
              <a:rPr lang="en-IN" dirty="0"/>
              <a:t>Image Gallery Component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674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Timeline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BA2E31B-F17E-4526-9BEE-F58911E8D7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467438"/>
              </p:ext>
            </p:extLst>
          </p:nvPr>
        </p:nvGraphicFramePr>
        <p:xfrm>
          <a:off x="-438727" y="1759528"/>
          <a:ext cx="11531600" cy="433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77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18D-6162-407D-A2D5-DC610CBF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6256CA-641C-44F8-BF71-05604EB202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6309376"/>
              </p:ext>
            </p:extLst>
          </p:nvPr>
        </p:nvGraphicFramePr>
        <p:xfrm>
          <a:off x="1034473" y="2096655"/>
          <a:ext cx="6400799" cy="4439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03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780A-810B-4DDA-A7C6-45EA4D88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SG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5EA0-5E07-458B-9E1B-8507DB0B0A50}"/>
              </a:ext>
            </a:extLst>
          </p:cNvPr>
          <p:cNvGrpSpPr/>
          <p:nvPr/>
        </p:nvGrpSpPr>
        <p:grpSpPr>
          <a:xfrm>
            <a:off x="3785061" y="2813627"/>
            <a:ext cx="3955012" cy="1397000"/>
            <a:chOff x="2926079" y="3844396"/>
            <a:chExt cx="5201920" cy="1397000"/>
          </a:xfrm>
        </p:grpSpPr>
        <p:sp>
          <p:nvSpPr>
            <p:cNvPr id="8" name="Rectangle: Top Corners Rounded 7">
              <a:extLst>
                <a:ext uri="{FF2B5EF4-FFF2-40B4-BE49-F238E27FC236}">
                  <a16:creationId xmlns:a16="http://schemas.microsoft.com/office/drawing/2014/main" id="{BF1BD026-35D7-455A-8890-0445FF7EB5F7}"/>
                </a:ext>
              </a:extLst>
            </p:cNvPr>
            <p:cNvSpPr/>
            <p:nvPr/>
          </p:nvSpPr>
          <p:spPr>
            <a:xfrm rot="5400000">
              <a:off x="4828539" y="1941936"/>
              <a:ext cx="1397000" cy="5201920"/>
            </a:xfrm>
            <a:prstGeom prst="round2SameRect">
              <a:avLst/>
            </a:prstGeom>
          </p:spPr>
          <p:style>
            <a:lnRef idx="2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ectangle: Top Corners Rounded 4">
              <a:extLst>
                <a:ext uri="{FF2B5EF4-FFF2-40B4-BE49-F238E27FC236}">
                  <a16:creationId xmlns:a16="http://schemas.microsoft.com/office/drawing/2014/main" id="{DB5A932C-EA79-49D0-BAAD-C83D16206611}"/>
                </a:ext>
              </a:extLst>
            </p:cNvPr>
            <p:cNvSpPr txBox="1"/>
            <p:nvPr/>
          </p:nvSpPr>
          <p:spPr>
            <a:xfrm>
              <a:off x="2926079" y="3912592"/>
              <a:ext cx="5133724" cy="12606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4290" tIns="17145" rIns="34290" bIns="17145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API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JSON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Local Storage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Modular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Of course, normal HTML,CSS and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And responsive design, flexbox, grid layout and more… 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9209169-76A3-451D-88E0-932D14E2F230}"/>
              </a:ext>
            </a:extLst>
          </p:cNvPr>
          <p:cNvGrpSpPr/>
          <p:nvPr/>
        </p:nvGrpSpPr>
        <p:grpSpPr>
          <a:xfrm>
            <a:off x="858982" y="2639002"/>
            <a:ext cx="2926080" cy="1746250"/>
            <a:chOff x="0" y="3669771"/>
            <a:chExt cx="2926080" cy="174625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BFCE2E4-B31C-4C66-911E-B7B56CDEC681}"/>
                </a:ext>
              </a:extLst>
            </p:cNvPr>
            <p:cNvSpPr/>
            <p:nvPr/>
          </p:nvSpPr>
          <p:spPr>
            <a:xfrm>
              <a:off x="0" y="3669771"/>
              <a:ext cx="2926080" cy="174625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B30424E-92F2-4520-9862-AFC96CAEEEC8}"/>
                </a:ext>
              </a:extLst>
            </p:cNvPr>
            <p:cNvSpPr txBox="1"/>
            <p:nvPr/>
          </p:nvSpPr>
          <p:spPr>
            <a:xfrm>
              <a:off x="85245" y="3755016"/>
              <a:ext cx="2755590" cy="15757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5260" tIns="87630" rIns="175260" bIns="87630" numCol="1" spcCol="1270" anchor="ctr" anchorCtr="0">
              <a:noAutofit/>
            </a:bodyPr>
            <a:lstStyle/>
            <a:p>
              <a:pPr marL="0" lvl="0" indent="0" algn="ctr" defTabSz="2044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SG" sz="4600" kern="1200" dirty="0"/>
                <a:t>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745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D57C2-6CEC-4FE3-83EE-DECDDEFC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Faced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D856-C0EF-40DB-A0CA-A4B9565F2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Getting the correct Styles</a:t>
            </a:r>
          </a:p>
          <a:p>
            <a:r>
              <a:rPr lang="en-IN" dirty="0"/>
              <a:t>Responsiveness for all the pages</a:t>
            </a:r>
          </a:p>
          <a:p>
            <a:r>
              <a:rPr lang="en-IN" dirty="0"/>
              <a:t>Finding the right APIs</a:t>
            </a:r>
          </a:p>
          <a:p>
            <a:r>
              <a:rPr lang="en-IN" dirty="0"/>
              <a:t>Finding the right guidance/setup requirements</a:t>
            </a:r>
          </a:p>
        </p:txBody>
      </p:sp>
    </p:spTree>
    <p:extLst>
      <p:ext uri="{BB962C8B-B14F-4D97-AF65-F5344CB8AC3E}">
        <p14:creationId xmlns:p14="http://schemas.microsoft.com/office/powerpoint/2010/main" val="4019287571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C2B31"/>
      </a:dk2>
      <a:lt2>
        <a:srgbClr val="F0F3F0"/>
      </a:lt2>
      <a:accent1>
        <a:srgbClr val="D433DD"/>
      </a:accent1>
      <a:accent2>
        <a:srgbClr val="7E26CC"/>
      </a:accent2>
      <a:accent3>
        <a:srgbClr val="4733DD"/>
      </a:accent3>
      <a:accent4>
        <a:srgbClr val="2154CB"/>
      </a:accent4>
      <a:accent5>
        <a:srgbClr val="33ADDD"/>
      </a:accent5>
      <a:accent6>
        <a:srgbClr val="20C2AC"/>
      </a:accent6>
      <a:hlink>
        <a:srgbClr val="3F86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374</Words>
  <Application>Microsoft Office PowerPoint</Application>
  <PresentationFormat>Widescreen</PresentationFormat>
  <Paragraphs>94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Avenir Next LT Pro</vt:lpstr>
      <vt:lpstr>Avenir Next LT Pro Light</vt:lpstr>
      <vt:lpstr>Sitka Subheading</vt:lpstr>
      <vt:lpstr>PebbleVTI</vt:lpstr>
      <vt:lpstr>Project Presentation</vt:lpstr>
      <vt:lpstr>Requirement Statement</vt:lpstr>
      <vt:lpstr>Solution Approach</vt:lpstr>
      <vt:lpstr>Solution Approach</vt:lpstr>
      <vt:lpstr>Solution Approach</vt:lpstr>
      <vt:lpstr>Timeline</vt:lpstr>
      <vt:lpstr>Important Concepts Used </vt:lpstr>
      <vt:lpstr>Important Concepts Used </vt:lpstr>
      <vt:lpstr>Issues Faced</vt:lpstr>
      <vt:lpstr>How Did I Solve The Issues</vt:lpstr>
      <vt:lpstr>Application - Major Satisfaction</vt:lpstr>
      <vt:lpstr>Application - Major Satisfaction</vt:lpstr>
      <vt:lpstr>Walkthrough &amp; Demo</vt:lpstr>
      <vt:lpstr>Walkthrough &amp; Demo – Module 1</vt:lpstr>
      <vt:lpstr>Walkthrough &amp; Demo – Module 1</vt:lpstr>
      <vt:lpstr>Walkthrough &amp; Demo – Module 1</vt:lpstr>
      <vt:lpstr>Possible Additional Features  (Which I would like to explore &amp; learn…)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Vaibhav Vashishtha</dc:creator>
  <cp:lastModifiedBy>Kannan Azhagappa</cp:lastModifiedBy>
  <cp:revision>12</cp:revision>
  <dcterms:created xsi:type="dcterms:W3CDTF">2020-10-07T06:47:10Z</dcterms:created>
  <dcterms:modified xsi:type="dcterms:W3CDTF">2020-11-25T01:20:35Z</dcterms:modified>
</cp:coreProperties>
</file>

<file path=docProps/thumbnail.jpeg>
</file>